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comments/modernComment_107_9DFA760B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  <p:sldMasterId id="2147483684" r:id="rId5"/>
    <p:sldMasterId id="2147483660" r:id="rId6"/>
  </p:sldMasterIdLst>
  <p:sldIdLst>
    <p:sldId id="264" r:id="rId7"/>
    <p:sldId id="271" r:id="rId8"/>
    <p:sldId id="263" r:id="rId9"/>
    <p:sldId id="277" r:id="rId10"/>
    <p:sldId id="283" r:id="rId11"/>
    <p:sldId id="281" r:id="rId12"/>
    <p:sldId id="278" r:id="rId13"/>
    <p:sldId id="280" r:id="rId14"/>
    <p:sldId id="284" r:id="rId15"/>
    <p:sldId id="279" r:id="rId16"/>
    <p:sldId id="275" r:id="rId17"/>
    <p:sldId id="286" r:id="rId18"/>
    <p:sldId id="287" r:id="rId19"/>
    <p:sldId id="288" r:id="rId20"/>
    <p:sldId id="289" r:id="rId21"/>
    <p:sldId id="290" r:id="rId22"/>
    <p:sldId id="276" r:id="rId23"/>
    <p:sldId id="274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6D6286D-CC22-2547-4FB4-E321D5B9AB29}" name="Arjun V Simha" initials="AS" userId="S::arjunvs@uw.edu::1444d2eb-7da9-47ac-a4ed-5c4157849c2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DAD2"/>
    <a:srgbClr val="33006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0F301B-2C7D-1FF5-0955-9601BEC5AC4D}" v="22" dt="2024-02-09T06:48:08.1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jun V Simha" userId="S::arjunvs@uw.edu::1444d2eb-7da9-47ac-a4ed-5c4157849c21" providerId="AD" clId="Web-{BFF62DFB-DCB2-0115-E0A3-A82FC34EC63F}"/>
    <pc:docChg chg="modSld">
      <pc:chgData name="Arjun V Simha" userId="S::arjunvs@uw.edu::1444d2eb-7da9-47ac-a4ed-5c4157849c21" providerId="AD" clId="Web-{BFF62DFB-DCB2-0115-E0A3-A82FC34EC63F}" dt="2024-01-22T18:00:37.405" v="250" actId="20577"/>
      <pc:docMkLst>
        <pc:docMk/>
      </pc:docMkLst>
      <pc:sldChg chg="modSp">
        <pc:chgData name="Arjun V Simha" userId="S::arjunvs@uw.edu::1444d2eb-7da9-47ac-a4ed-5c4157849c21" providerId="AD" clId="Web-{BFF62DFB-DCB2-0115-E0A3-A82FC34EC63F}" dt="2024-01-22T18:00:37.405" v="250" actId="20577"/>
        <pc:sldMkLst>
          <pc:docMk/>
          <pc:sldMk cId="4243110361" sldId="271"/>
        </pc:sldMkLst>
        <pc:spChg chg="mod">
          <ac:chgData name="Arjun V Simha" userId="S::arjunvs@uw.edu::1444d2eb-7da9-47ac-a4ed-5c4157849c21" providerId="AD" clId="Web-{BFF62DFB-DCB2-0115-E0A3-A82FC34EC63F}" dt="2024-01-22T17:58:25.116" v="42" actId="1076"/>
          <ac:spMkLst>
            <pc:docMk/>
            <pc:sldMk cId="4243110361" sldId="271"/>
            <ac:spMk id="10" creationId="{F522B2EC-F603-42B9-8197-4F8C39EE47BB}"/>
          </ac:spMkLst>
        </pc:spChg>
        <pc:spChg chg="mod">
          <ac:chgData name="Arjun V Simha" userId="S::arjunvs@uw.edu::1444d2eb-7da9-47ac-a4ed-5c4157849c21" providerId="AD" clId="Web-{BFF62DFB-DCB2-0115-E0A3-A82FC34EC63F}" dt="2024-01-22T18:00:37.405" v="250" actId="20577"/>
          <ac:spMkLst>
            <pc:docMk/>
            <pc:sldMk cId="4243110361" sldId="271"/>
            <ac:spMk id="11" creationId="{65B433AD-1F79-B7DA-8809-BF6FBF2F4223}"/>
          </ac:spMkLst>
        </pc:spChg>
        <pc:graphicFrameChg chg="mod modGraphic">
          <ac:chgData name="Arjun V Simha" userId="S::arjunvs@uw.edu::1444d2eb-7da9-47ac-a4ed-5c4157849c21" providerId="AD" clId="Web-{BFF62DFB-DCB2-0115-E0A3-A82FC34EC63F}" dt="2024-01-22T17:59:43.996" v="195"/>
          <ac:graphicFrameMkLst>
            <pc:docMk/>
            <pc:sldMk cId="4243110361" sldId="271"/>
            <ac:graphicFrameMk id="6" creationId="{711420A3-98A8-43B2-9E07-085865074ABF}"/>
          </ac:graphicFrameMkLst>
        </pc:graphicFrameChg>
        <pc:graphicFrameChg chg="mod modGraphic">
          <ac:chgData name="Arjun V Simha" userId="S::arjunvs@uw.edu::1444d2eb-7da9-47ac-a4ed-5c4157849c21" providerId="AD" clId="Web-{BFF62DFB-DCB2-0115-E0A3-A82FC34EC63F}" dt="2024-01-22T17:59:33.620" v="189"/>
          <ac:graphicFrameMkLst>
            <pc:docMk/>
            <pc:sldMk cId="4243110361" sldId="271"/>
            <ac:graphicFrameMk id="75" creationId="{78819C4F-69B3-4386-A99B-17D5443958BE}"/>
          </ac:graphicFrameMkLst>
        </pc:graphicFrameChg>
        <pc:graphicFrameChg chg="mod modGraphic">
          <ac:chgData name="Arjun V Simha" userId="S::arjunvs@uw.edu::1444d2eb-7da9-47ac-a4ed-5c4157849c21" providerId="AD" clId="Web-{BFF62DFB-DCB2-0115-E0A3-A82FC34EC63F}" dt="2024-01-22T17:59:20.947" v="169"/>
          <ac:graphicFrameMkLst>
            <pc:docMk/>
            <pc:sldMk cId="4243110361" sldId="271"/>
            <ac:graphicFrameMk id="76" creationId="{43E3DD7A-8603-4A44-8236-BFEFA12E6377}"/>
          </ac:graphicFrameMkLst>
        </pc:graphicFrameChg>
      </pc:sldChg>
    </pc:docChg>
  </pc:docChgLst>
  <pc:docChgLst>
    <pc:chgData name="Cooper J. Ritter" userId="S::ritter4x@uw.edu::3afd6eac-787c-440e-9611-6b8741c2a424" providerId="AD" clId="Web-{05E076DF-4812-7DB1-E788-98F4B3C6D101}"/>
    <pc:docChg chg="modSld">
      <pc:chgData name="Cooper J. Ritter" userId="S::ritter4x@uw.edu::3afd6eac-787c-440e-9611-6b8741c2a424" providerId="AD" clId="Web-{05E076DF-4812-7DB1-E788-98F4B3C6D101}" dt="2024-02-05T20:58:11.353" v="136" actId="20577"/>
      <pc:docMkLst>
        <pc:docMk/>
      </pc:docMkLst>
      <pc:sldChg chg="modSp modCm">
        <pc:chgData name="Cooper J. Ritter" userId="S::ritter4x@uw.edu::3afd6eac-787c-440e-9611-6b8741c2a424" providerId="AD" clId="Web-{05E076DF-4812-7DB1-E788-98F4B3C6D101}" dt="2024-02-05T20:58:11.353" v="136" actId="20577"/>
        <pc:sldMkLst>
          <pc:docMk/>
          <pc:sldMk cId="2650437131" sldId="263"/>
        </pc:sldMkLst>
        <pc:spChg chg="mod">
          <ac:chgData name="Cooper J. Ritter" userId="S::ritter4x@uw.edu::3afd6eac-787c-440e-9611-6b8741c2a424" providerId="AD" clId="Web-{05E076DF-4812-7DB1-E788-98F4B3C6D101}" dt="2024-02-05T20:58:11.353" v="136" actId="20577"/>
          <ac:spMkLst>
            <pc:docMk/>
            <pc:sldMk cId="2650437131" sldId="263"/>
            <ac:spMk id="5" creationId="{A1057F6F-00F2-4217-91BA-C34DD8F54D5E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Cooper J. Ritter" userId="S::ritter4x@uw.edu::3afd6eac-787c-440e-9611-6b8741c2a424" providerId="AD" clId="Web-{05E076DF-4812-7DB1-E788-98F4B3C6D101}" dt="2024-02-05T20:58:11.353" v="136" actId="20577"/>
              <pc2:cmMkLst xmlns:pc2="http://schemas.microsoft.com/office/powerpoint/2019/9/main/command">
                <pc:docMk/>
                <pc:sldMk cId="2650437131" sldId="263"/>
                <pc2:cmMk id="{D3A9C688-E27F-4493-8D3F-90C4BE26C012}"/>
              </pc2:cmMkLst>
            </pc226:cmChg>
          </p:ext>
        </pc:extLst>
      </pc:sldChg>
      <pc:sldChg chg="modSp">
        <pc:chgData name="Cooper J. Ritter" userId="S::ritter4x@uw.edu::3afd6eac-787c-440e-9611-6b8741c2a424" providerId="AD" clId="Web-{05E076DF-4812-7DB1-E788-98F4B3C6D101}" dt="2024-02-05T20:57:18.820" v="90" actId="20577"/>
        <pc:sldMkLst>
          <pc:docMk/>
          <pc:sldMk cId="3835652380" sldId="279"/>
        </pc:sldMkLst>
        <pc:spChg chg="mod">
          <ac:chgData name="Cooper J. Ritter" userId="S::ritter4x@uw.edu::3afd6eac-787c-440e-9611-6b8741c2a424" providerId="AD" clId="Web-{05E076DF-4812-7DB1-E788-98F4B3C6D101}" dt="2024-02-05T20:57:18.820" v="90" actId="20577"/>
          <ac:spMkLst>
            <pc:docMk/>
            <pc:sldMk cId="3835652380" sldId="279"/>
            <ac:spMk id="3" creationId="{8318B537-55FA-499C-EF8A-B8E54DB6550B}"/>
          </ac:spMkLst>
        </pc:spChg>
      </pc:sldChg>
    </pc:docChg>
  </pc:docChgLst>
  <pc:docChgLst>
    <pc:chgData name="Julie Y. Ham" userId="S::jham2417@uw.edu::f8b567a4-fd36-450a-85f3-b4a4c32c0936" providerId="AD" clId="Web-{6D1FDC8E-B931-A18F-85F4-AFC9165F6085}"/>
    <pc:docChg chg="modSld">
      <pc:chgData name="Julie Y. Ham" userId="S::jham2417@uw.edu::f8b567a4-fd36-450a-85f3-b4a4c32c0936" providerId="AD" clId="Web-{6D1FDC8E-B931-A18F-85F4-AFC9165F6085}" dt="2024-01-22T05:28:14.997" v="978"/>
      <pc:docMkLst>
        <pc:docMk/>
      </pc:docMkLst>
      <pc:sldChg chg="modSp">
        <pc:chgData name="Julie Y. Ham" userId="S::jham2417@uw.edu::f8b567a4-fd36-450a-85f3-b4a4c32c0936" providerId="AD" clId="Web-{6D1FDC8E-B931-A18F-85F4-AFC9165F6085}" dt="2024-01-22T04:27:45.021" v="645" actId="20577"/>
        <pc:sldMkLst>
          <pc:docMk/>
          <pc:sldMk cId="2650437131" sldId="263"/>
        </pc:sldMkLst>
        <pc:spChg chg="mod">
          <ac:chgData name="Julie Y. Ham" userId="S::jham2417@uw.edu::f8b567a4-fd36-450a-85f3-b4a4c32c0936" providerId="AD" clId="Web-{6D1FDC8E-B931-A18F-85F4-AFC9165F6085}" dt="2024-01-22T04:27:45.021" v="645" actId="20577"/>
          <ac:spMkLst>
            <pc:docMk/>
            <pc:sldMk cId="2650437131" sldId="263"/>
            <ac:spMk id="8" creationId="{95D7D472-7B84-B68D-7E13-858D3590261C}"/>
          </ac:spMkLst>
        </pc:spChg>
        <pc:picChg chg="mod">
          <ac:chgData name="Julie Y. Ham" userId="S::jham2417@uw.edu::f8b567a4-fd36-450a-85f3-b4a4c32c0936" providerId="AD" clId="Web-{6D1FDC8E-B931-A18F-85F4-AFC9165F6085}" dt="2024-01-22T04:20:16.992" v="590" actId="1076"/>
          <ac:picMkLst>
            <pc:docMk/>
            <pc:sldMk cId="2650437131" sldId="263"/>
            <ac:picMk id="9" creationId="{67E80F4C-A391-A4C4-D45A-1C83B75EE368}"/>
          </ac:picMkLst>
        </pc:picChg>
      </pc:sldChg>
      <pc:sldChg chg="addSp delSp modSp">
        <pc:chgData name="Julie Y. Ham" userId="S::jham2417@uw.edu::f8b567a4-fd36-450a-85f3-b4a4c32c0936" providerId="AD" clId="Web-{6D1FDC8E-B931-A18F-85F4-AFC9165F6085}" dt="2024-01-22T05:28:14.997" v="978"/>
        <pc:sldMkLst>
          <pc:docMk/>
          <pc:sldMk cId="1799283690" sldId="264"/>
        </pc:sldMkLst>
        <pc:spChg chg="add del mod">
          <ac:chgData name="Julie Y. Ham" userId="S::jham2417@uw.edu::f8b567a4-fd36-450a-85f3-b4a4c32c0936" providerId="AD" clId="Web-{6D1FDC8E-B931-A18F-85F4-AFC9165F6085}" dt="2024-01-22T04:47:02.946" v="965"/>
          <ac:spMkLst>
            <pc:docMk/>
            <pc:sldMk cId="1799283690" sldId="264"/>
            <ac:spMk id="5" creationId="{D8EAC7A8-AE1E-9F37-5DE2-CB592ABAA2C4}"/>
          </ac:spMkLst>
        </pc:spChg>
        <pc:spChg chg="del mod">
          <ac:chgData name="Julie Y. Ham" userId="S::jham2417@uw.edu::f8b567a4-fd36-450a-85f3-b4a4c32c0936" providerId="AD" clId="Web-{6D1FDC8E-B931-A18F-85F4-AFC9165F6085}" dt="2024-01-22T04:18:14.598" v="534"/>
          <ac:spMkLst>
            <pc:docMk/>
            <pc:sldMk cId="1799283690" sldId="264"/>
            <ac:spMk id="10" creationId="{D22639F6-3546-4558-833C-83816D2734F0}"/>
          </ac:spMkLst>
        </pc:spChg>
        <pc:spChg chg="del mod">
          <ac:chgData name="Julie Y. Ham" userId="S::jham2417@uw.edu::f8b567a4-fd36-450a-85f3-b4a4c32c0936" providerId="AD" clId="Web-{6D1FDC8E-B931-A18F-85F4-AFC9165F6085}" dt="2024-01-22T03:22:21.609" v="69"/>
          <ac:spMkLst>
            <pc:docMk/>
            <pc:sldMk cId="1799283690" sldId="264"/>
            <ac:spMk id="12" creationId="{074900AB-D880-4C9B-AD94-FDD549EC525C}"/>
          </ac:spMkLst>
        </pc:spChg>
        <pc:spChg chg="mod">
          <ac:chgData name="Julie Y. Ham" userId="S::jham2417@uw.edu::f8b567a4-fd36-450a-85f3-b4a4c32c0936" providerId="AD" clId="Web-{6D1FDC8E-B931-A18F-85F4-AFC9165F6085}" dt="2024-01-22T04:02:05.429" v="423" actId="1076"/>
          <ac:spMkLst>
            <pc:docMk/>
            <pc:sldMk cId="1799283690" sldId="264"/>
            <ac:spMk id="13" creationId="{C3A5F0CC-6122-445D-B588-444FFF9E6766}"/>
          </ac:spMkLst>
        </pc:spChg>
        <pc:spChg chg="add">
          <ac:chgData name="Julie Y. Ham" userId="S::jham2417@uw.edu::f8b567a4-fd36-450a-85f3-b4a4c32c0936" providerId="AD" clId="Web-{6D1FDC8E-B931-A18F-85F4-AFC9165F6085}" dt="2024-01-22T04:47:03.727" v="966"/>
          <ac:spMkLst>
            <pc:docMk/>
            <pc:sldMk cId="1799283690" sldId="264"/>
            <ac:spMk id="17" creationId="{C3306F69-539D-2155-FB6A-9CECBA6180DF}"/>
          </ac:spMkLst>
        </pc:spChg>
        <pc:spChg chg="del mod">
          <ac:chgData name="Julie Y. Ham" userId="S::jham2417@uw.edu::f8b567a4-fd36-450a-85f3-b4a4c32c0936" providerId="AD" clId="Web-{6D1FDC8E-B931-A18F-85F4-AFC9165F6085}" dt="2024-01-22T03:50:14.127" v="310"/>
          <ac:spMkLst>
            <pc:docMk/>
            <pc:sldMk cId="1799283690" sldId="264"/>
            <ac:spMk id="21" creationId="{1BD4D313-A2EB-4045-BF70-57A24446B974}"/>
          </ac:spMkLst>
        </pc:spChg>
        <pc:spChg chg="mod">
          <ac:chgData name="Julie Y. Ham" userId="S::jham2417@uw.edu::f8b567a4-fd36-450a-85f3-b4a4c32c0936" providerId="AD" clId="Web-{6D1FDC8E-B931-A18F-85F4-AFC9165F6085}" dt="2024-01-22T03:51:34.473" v="323" actId="1076"/>
          <ac:spMkLst>
            <pc:docMk/>
            <pc:sldMk cId="1799283690" sldId="264"/>
            <ac:spMk id="22" creationId="{504B11BF-81FC-40B0-8D4C-9DC147032CF4}"/>
          </ac:spMkLst>
        </pc:spChg>
        <pc:spChg chg="del">
          <ac:chgData name="Julie Y. Ham" userId="S::jham2417@uw.edu::f8b567a4-fd36-450a-85f3-b4a4c32c0936" providerId="AD" clId="Web-{6D1FDC8E-B931-A18F-85F4-AFC9165F6085}" dt="2024-01-22T03:25:40.693" v="72"/>
          <ac:spMkLst>
            <pc:docMk/>
            <pc:sldMk cId="1799283690" sldId="264"/>
            <ac:spMk id="23" creationId="{25CF485E-679A-4D71-9519-1D18B6122FE2}"/>
          </ac:spMkLst>
        </pc:spChg>
        <pc:graphicFrameChg chg="mod modGraphic">
          <ac:chgData name="Julie Y. Ham" userId="S::jham2417@uw.edu::f8b567a4-fd36-450a-85f3-b4a4c32c0936" providerId="AD" clId="Web-{6D1FDC8E-B931-A18F-85F4-AFC9165F6085}" dt="2024-01-22T05:28:14.997" v="978"/>
          <ac:graphicFrameMkLst>
            <pc:docMk/>
            <pc:sldMk cId="1799283690" sldId="264"/>
            <ac:graphicFrameMk id="11" creationId="{0E351440-54B6-4106-B185-C42AC9270A9F}"/>
          </ac:graphicFrameMkLst>
        </pc:graphicFrameChg>
        <pc:picChg chg="add del mod ord">
          <ac:chgData name="Julie Y. Ham" userId="S::jham2417@uw.edu::f8b567a4-fd36-450a-85f3-b4a4c32c0936" providerId="AD" clId="Web-{6D1FDC8E-B931-A18F-85F4-AFC9165F6085}" dt="2024-01-22T03:51:42.176" v="324"/>
          <ac:picMkLst>
            <pc:docMk/>
            <pc:sldMk cId="1799283690" sldId="264"/>
            <ac:picMk id="3" creationId="{A31D6323-7A6E-7DDA-E2E7-EDE27201D986}"/>
          </ac:picMkLst>
        </pc:picChg>
        <pc:picChg chg="add del mod ord">
          <ac:chgData name="Julie Y. Ham" userId="S::jham2417@uw.edu::f8b567a4-fd36-450a-85f3-b4a4c32c0936" providerId="AD" clId="Web-{6D1FDC8E-B931-A18F-85F4-AFC9165F6085}" dt="2024-01-22T04:09:07.144" v="521"/>
          <ac:picMkLst>
            <pc:docMk/>
            <pc:sldMk cId="1799283690" sldId="264"/>
            <ac:picMk id="6" creationId="{C6EFD211-7D54-2E5C-2D1C-456DD7B4CB6F}"/>
          </ac:picMkLst>
        </pc:picChg>
        <pc:picChg chg="add mod ord">
          <ac:chgData name="Julie Y. Ham" userId="S::jham2417@uw.edu::f8b567a4-fd36-450a-85f3-b4a4c32c0936" providerId="AD" clId="Web-{6D1FDC8E-B931-A18F-85F4-AFC9165F6085}" dt="2024-01-22T04:09:24.301" v="525"/>
          <ac:picMkLst>
            <pc:docMk/>
            <pc:sldMk cId="1799283690" sldId="264"/>
            <ac:picMk id="9" creationId="{FB2AAD76-1EFC-9E9C-E0F0-0B56ECFA15CB}"/>
          </ac:picMkLst>
        </pc:picChg>
        <pc:picChg chg="add mod">
          <ac:chgData name="Julie Y. Ham" userId="S::jham2417@uw.edu::f8b567a4-fd36-450a-85f3-b4a4c32c0936" providerId="AD" clId="Web-{6D1FDC8E-B931-A18F-85F4-AFC9165F6085}" dt="2024-01-22T04:18:02.316" v="533" actId="1076"/>
          <ac:picMkLst>
            <pc:docMk/>
            <pc:sldMk cId="1799283690" sldId="264"/>
            <ac:picMk id="14" creationId="{C57EF6D3-1C5C-49EA-1A9F-40C0ADC4CF2C}"/>
          </ac:picMkLst>
        </pc:picChg>
        <pc:picChg chg="del">
          <ac:chgData name="Julie Y. Ham" userId="S::jham2417@uw.edu::f8b567a4-fd36-450a-85f3-b4a4c32c0936" providerId="AD" clId="Web-{6D1FDC8E-B931-A18F-85F4-AFC9165F6085}" dt="2024-01-22T03:25:37.552" v="71"/>
          <ac:picMkLst>
            <pc:docMk/>
            <pc:sldMk cId="1799283690" sldId="264"/>
            <ac:picMk id="16" creationId="{A3EAE871-BECF-4A06-8274-E33244956F8D}"/>
          </ac:picMkLst>
        </pc:picChg>
      </pc:sldChg>
      <pc:sldChg chg="addSp delSp modSp">
        <pc:chgData name="Julie Y. Ham" userId="S::jham2417@uw.edu::f8b567a4-fd36-450a-85f3-b4a4c32c0936" providerId="AD" clId="Web-{6D1FDC8E-B931-A18F-85F4-AFC9165F6085}" dt="2024-01-22T04:46:55.602" v="964" actId="1076"/>
        <pc:sldMkLst>
          <pc:docMk/>
          <pc:sldMk cId="4243110361" sldId="271"/>
        </pc:sldMkLst>
        <pc:spChg chg="add del">
          <ac:chgData name="Julie Y. Ham" userId="S::jham2417@uw.edu::f8b567a4-fd36-450a-85f3-b4a4c32c0936" providerId="AD" clId="Web-{6D1FDC8E-B931-A18F-85F4-AFC9165F6085}" dt="2024-01-22T03:49:13.297" v="306"/>
          <ac:spMkLst>
            <pc:docMk/>
            <pc:sldMk cId="4243110361" sldId="271"/>
            <ac:spMk id="3" creationId="{BB60DFA0-DA4B-8615-0BCB-33731BFE46BC}"/>
          </ac:spMkLst>
        </pc:spChg>
        <pc:spChg chg="add mod">
          <ac:chgData name="Julie Y. Ham" userId="S::jham2417@uw.edu::f8b567a4-fd36-450a-85f3-b4a4c32c0936" providerId="AD" clId="Web-{6D1FDC8E-B931-A18F-85F4-AFC9165F6085}" dt="2024-01-22T04:03:10.618" v="425" actId="1076"/>
          <ac:spMkLst>
            <pc:docMk/>
            <pc:sldMk cId="4243110361" sldId="271"/>
            <ac:spMk id="3" creationId="{DB38DBF2-7FCE-D5E1-36B4-3EFF287C5298}"/>
          </ac:spMkLst>
        </pc:spChg>
        <pc:spChg chg="add mod">
          <ac:chgData name="Julie Y. Ham" userId="S::jham2417@uw.edu::f8b567a4-fd36-450a-85f3-b4a4c32c0936" providerId="AD" clId="Web-{6D1FDC8E-B931-A18F-85F4-AFC9165F6085}" dt="2024-01-22T03:55:41.527" v="330" actId="1076"/>
          <ac:spMkLst>
            <pc:docMk/>
            <pc:sldMk cId="4243110361" sldId="271"/>
            <ac:spMk id="4" creationId="{26E01AE2-BD15-CC15-17A2-8B1FFE115B39}"/>
          </ac:spMkLst>
        </pc:spChg>
        <pc:spChg chg="mod">
          <ac:chgData name="Julie Y. Ham" userId="S::jham2417@uw.edu::f8b567a4-fd36-450a-85f3-b4a4c32c0936" providerId="AD" clId="Web-{6D1FDC8E-B931-A18F-85F4-AFC9165F6085}" dt="2024-01-22T04:46:55.602" v="964" actId="1076"/>
          <ac:spMkLst>
            <pc:docMk/>
            <pc:sldMk cId="4243110361" sldId="271"/>
            <ac:spMk id="5" creationId="{00D85949-64CD-4465-9566-2F22B0516668}"/>
          </ac:spMkLst>
        </pc:spChg>
        <pc:spChg chg="add mod">
          <ac:chgData name="Julie Y. Ham" userId="S::jham2417@uw.edu::f8b567a4-fd36-450a-85f3-b4a4c32c0936" providerId="AD" clId="Web-{6D1FDC8E-B931-A18F-85F4-AFC9165F6085}" dt="2024-01-22T04:07:59.346" v="507" actId="14100"/>
          <ac:spMkLst>
            <pc:docMk/>
            <pc:sldMk cId="4243110361" sldId="271"/>
            <ac:spMk id="7" creationId="{039B3113-D068-9A8F-6B16-9A5765C9A918}"/>
          </ac:spMkLst>
        </pc:spChg>
        <pc:spChg chg="add del mod">
          <ac:chgData name="Julie Y. Ham" userId="S::jham2417@uw.edu::f8b567a4-fd36-450a-85f3-b4a4c32c0936" providerId="AD" clId="Web-{6D1FDC8E-B931-A18F-85F4-AFC9165F6085}" dt="2024-01-22T03:49:16.438" v="307"/>
          <ac:spMkLst>
            <pc:docMk/>
            <pc:sldMk cId="4243110361" sldId="271"/>
            <ac:spMk id="7" creationId="{E7B6BB50-BD60-52AB-4CA5-EF9B0E636CF2}"/>
          </ac:spMkLst>
        </pc:spChg>
        <pc:spChg chg="add mod">
          <ac:chgData name="Julie Y. Ham" userId="S::jham2417@uw.edu::f8b567a4-fd36-450a-85f3-b4a4c32c0936" providerId="AD" clId="Web-{6D1FDC8E-B931-A18F-85F4-AFC9165F6085}" dt="2024-01-22T03:56:18.278" v="343" actId="20577"/>
          <ac:spMkLst>
            <pc:docMk/>
            <pc:sldMk cId="4243110361" sldId="271"/>
            <ac:spMk id="9" creationId="{F93113F3-6EF4-8D80-B1AA-C889B9A70E25}"/>
          </ac:spMkLst>
        </pc:spChg>
        <pc:spChg chg="mod ord">
          <ac:chgData name="Julie Y. Ham" userId="S::jham2417@uw.edu::f8b567a4-fd36-450a-85f3-b4a4c32c0936" providerId="AD" clId="Web-{6D1FDC8E-B931-A18F-85F4-AFC9165F6085}" dt="2024-01-22T04:36:32.974" v="885" actId="1076"/>
          <ac:spMkLst>
            <pc:docMk/>
            <pc:sldMk cId="4243110361" sldId="271"/>
            <ac:spMk id="10" creationId="{F522B2EC-F603-42B9-8197-4F8C39EE47BB}"/>
          </ac:spMkLst>
        </pc:spChg>
        <pc:spChg chg="add mod">
          <ac:chgData name="Julie Y. Ham" userId="S::jham2417@uw.edu::f8b567a4-fd36-450a-85f3-b4a4c32c0936" providerId="AD" clId="Web-{6D1FDC8E-B931-A18F-85F4-AFC9165F6085}" dt="2024-01-22T04:39:50.386" v="923" actId="20577"/>
          <ac:spMkLst>
            <pc:docMk/>
            <pc:sldMk cId="4243110361" sldId="271"/>
            <ac:spMk id="11" creationId="{65B433AD-1F79-B7DA-8809-BF6FBF2F4223}"/>
          </ac:spMkLst>
        </pc:spChg>
        <pc:spChg chg="del mod">
          <ac:chgData name="Julie Y. Ham" userId="S::jham2417@uw.edu::f8b567a4-fd36-450a-85f3-b4a4c32c0936" providerId="AD" clId="Web-{6D1FDC8E-B931-A18F-85F4-AFC9165F6085}" dt="2024-01-22T03:49:48.626" v="308"/>
          <ac:spMkLst>
            <pc:docMk/>
            <pc:sldMk cId="4243110361" sldId="271"/>
            <ac:spMk id="20" creationId="{DECA9A20-5BA9-44A6-A6BD-8C4CCB6E52C0}"/>
          </ac:spMkLst>
        </pc:spChg>
        <pc:graphicFrameChg chg="mod modGraphic">
          <ac:chgData name="Julie Y. Ham" userId="S::jham2417@uw.edu::f8b567a4-fd36-450a-85f3-b4a4c32c0936" providerId="AD" clId="Web-{6D1FDC8E-B931-A18F-85F4-AFC9165F6085}" dt="2024-01-22T04:45:12.724" v="953"/>
          <ac:graphicFrameMkLst>
            <pc:docMk/>
            <pc:sldMk cId="4243110361" sldId="271"/>
            <ac:graphicFrameMk id="6" creationId="{711420A3-98A8-43B2-9E07-085865074ABF}"/>
          </ac:graphicFrameMkLst>
        </pc:graphicFrameChg>
        <pc:graphicFrameChg chg="mod modGraphic">
          <ac:chgData name="Julie Y. Ham" userId="S::jham2417@uw.edu::f8b567a4-fd36-450a-85f3-b4a4c32c0936" providerId="AD" clId="Web-{6D1FDC8E-B931-A18F-85F4-AFC9165F6085}" dt="2024-01-22T03:31:35.031" v="176"/>
          <ac:graphicFrameMkLst>
            <pc:docMk/>
            <pc:sldMk cId="4243110361" sldId="271"/>
            <ac:graphicFrameMk id="73" creationId="{78D3858F-82DA-4B0B-9F1A-DB985FFC1E90}"/>
          </ac:graphicFrameMkLst>
        </pc:graphicFrameChg>
        <pc:graphicFrameChg chg="mod modGraphic">
          <ac:chgData name="Julie Y. Ham" userId="S::jham2417@uw.edu::f8b567a4-fd36-450a-85f3-b4a4c32c0936" providerId="AD" clId="Web-{6D1FDC8E-B931-A18F-85F4-AFC9165F6085}" dt="2024-01-22T04:36:25.802" v="884" actId="1076"/>
          <ac:graphicFrameMkLst>
            <pc:docMk/>
            <pc:sldMk cId="4243110361" sldId="271"/>
            <ac:graphicFrameMk id="75" creationId="{78819C4F-69B3-4386-A99B-17D5443958BE}"/>
          </ac:graphicFrameMkLst>
        </pc:graphicFrameChg>
        <pc:graphicFrameChg chg="mod modGraphic">
          <ac:chgData name="Julie Y. Ham" userId="S::jham2417@uw.edu::f8b567a4-fd36-450a-85f3-b4a4c32c0936" providerId="AD" clId="Web-{6D1FDC8E-B931-A18F-85F4-AFC9165F6085}" dt="2024-01-22T04:44:19.613" v="949"/>
          <ac:graphicFrameMkLst>
            <pc:docMk/>
            <pc:sldMk cId="4243110361" sldId="271"/>
            <ac:graphicFrameMk id="76" creationId="{43E3DD7A-8603-4A44-8236-BFEFA12E6377}"/>
          </ac:graphicFrameMkLst>
        </pc:graphicFrameChg>
      </pc:sldChg>
      <pc:sldChg chg="addSp delSp modSp">
        <pc:chgData name="Julie Y. Ham" userId="S::jham2417@uw.edu::f8b567a4-fd36-450a-85f3-b4a4c32c0936" providerId="AD" clId="Web-{6D1FDC8E-B931-A18F-85F4-AFC9165F6085}" dt="2024-01-22T04:26:05.971" v="609" actId="1076"/>
        <pc:sldMkLst>
          <pc:docMk/>
          <pc:sldMk cId="405858326" sldId="273"/>
        </pc:sldMkLst>
        <pc:spChg chg="add del mod">
          <ac:chgData name="Julie Y. Ham" userId="S::jham2417@uw.edu::f8b567a4-fd36-450a-85f3-b4a4c32c0936" providerId="AD" clId="Web-{6D1FDC8E-B931-A18F-85F4-AFC9165F6085}" dt="2024-01-22T04:25:50.518" v="605"/>
          <ac:spMkLst>
            <pc:docMk/>
            <pc:sldMk cId="405858326" sldId="273"/>
            <ac:spMk id="5" creationId="{9CF62E13-3476-0312-96AB-7CADFF2A0D96}"/>
          </ac:spMkLst>
        </pc:spChg>
        <pc:spChg chg="mod">
          <ac:chgData name="Julie Y. Ham" userId="S::jham2417@uw.edu::f8b567a4-fd36-450a-85f3-b4a4c32c0936" providerId="AD" clId="Web-{6D1FDC8E-B931-A18F-85F4-AFC9165F6085}" dt="2024-01-22T04:26:05.971" v="609" actId="1076"/>
          <ac:spMkLst>
            <pc:docMk/>
            <pc:sldMk cId="405858326" sldId="273"/>
            <ac:spMk id="6" creationId="{2CBE4D58-2E28-45CF-5EA9-581EB1BD5AFE}"/>
          </ac:spMkLst>
        </pc:spChg>
        <pc:picChg chg="mod">
          <ac:chgData name="Julie Y. Ham" userId="S::jham2417@uw.edu::f8b567a4-fd36-450a-85f3-b4a4c32c0936" providerId="AD" clId="Web-{6D1FDC8E-B931-A18F-85F4-AFC9165F6085}" dt="2024-01-22T04:26:02.581" v="608" actId="1076"/>
          <ac:picMkLst>
            <pc:docMk/>
            <pc:sldMk cId="405858326" sldId="273"/>
            <ac:picMk id="8" creationId="{2827C584-CFBB-11B4-54D8-B096F502C3D1}"/>
          </ac:picMkLst>
        </pc:picChg>
      </pc:sldChg>
    </pc:docChg>
  </pc:docChgLst>
  <pc:docChgLst>
    <pc:chgData name="Julie Y. Ham" userId="S::jham2417@uw.edu::f8b567a4-fd36-450a-85f3-b4a4c32c0936" providerId="AD" clId="Web-{5AE7EB55-87FC-61D6-CD32-A34E6B223A7C}"/>
    <pc:docChg chg="modSld">
      <pc:chgData name="Julie Y. Ham" userId="S::jham2417@uw.edu::f8b567a4-fd36-450a-85f3-b4a4c32c0936" providerId="AD" clId="Web-{5AE7EB55-87FC-61D6-CD32-A34E6B223A7C}" dt="2024-02-05T20:41:57.375" v="53" actId="1076"/>
      <pc:docMkLst>
        <pc:docMk/>
      </pc:docMkLst>
      <pc:sldChg chg="modSp">
        <pc:chgData name="Julie Y. Ham" userId="S::jham2417@uw.edu::f8b567a4-fd36-450a-85f3-b4a4c32c0936" providerId="AD" clId="Web-{5AE7EB55-87FC-61D6-CD32-A34E6B223A7C}" dt="2024-02-05T20:36:21.728" v="32"/>
        <pc:sldMkLst>
          <pc:docMk/>
          <pc:sldMk cId="1799283690" sldId="264"/>
        </pc:sldMkLst>
        <pc:graphicFrameChg chg="mod modGraphic">
          <ac:chgData name="Julie Y. Ham" userId="S::jham2417@uw.edu::f8b567a4-fd36-450a-85f3-b4a4c32c0936" providerId="AD" clId="Web-{5AE7EB55-87FC-61D6-CD32-A34E6B223A7C}" dt="2024-02-05T20:36:21.728" v="32"/>
          <ac:graphicFrameMkLst>
            <pc:docMk/>
            <pc:sldMk cId="1799283690" sldId="264"/>
            <ac:graphicFrameMk id="11" creationId="{0E351440-54B6-4106-B185-C42AC9270A9F}"/>
          </ac:graphicFrameMkLst>
        </pc:graphicFrameChg>
      </pc:sldChg>
      <pc:sldChg chg="modSp">
        <pc:chgData name="Julie Y. Ham" userId="S::jham2417@uw.edu::f8b567a4-fd36-450a-85f3-b4a4c32c0936" providerId="AD" clId="Web-{5AE7EB55-87FC-61D6-CD32-A34E6B223A7C}" dt="2024-02-05T20:25:30.479" v="23" actId="20577"/>
        <pc:sldMkLst>
          <pc:docMk/>
          <pc:sldMk cId="4243110361" sldId="271"/>
        </pc:sldMkLst>
        <pc:spChg chg="mod">
          <ac:chgData name="Julie Y. Ham" userId="S::jham2417@uw.edu::f8b567a4-fd36-450a-85f3-b4a4c32c0936" providerId="AD" clId="Web-{5AE7EB55-87FC-61D6-CD32-A34E6B223A7C}" dt="2024-02-05T20:25:30.479" v="23" actId="20577"/>
          <ac:spMkLst>
            <pc:docMk/>
            <pc:sldMk cId="4243110361" sldId="271"/>
            <ac:spMk id="12" creationId="{A13FBB68-9239-41D5-4A64-7AC06BCD1D1E}"/>
          </ac:spMkLst>
        </pc:spChg>
      </pc:sldChg>
      <pc:sldChg chg="addSp modSp addAnim">
        <pc:chgData name="Julie Y. Ham" userId="S::jham2417@uw.edu::f8b567a4-fd36-450a-85f3-b4a4c32c0936" providerId="AD" clId="Web-{5AE7EB55-87FC-61D6-CD32-A34E6B223A7C}" dt="2024-02-05T20:39:58.404" v="49"/>
        <pc:sldMkLst>
          <pc:docMk/>
          <pc:sldMk cId="3240343820" sldId="277"/>
        </pc:sldMkLst>
        <pc:picChg chg="add mod">
          <ac:chgData name="Julie Y. Ham" userId="S::jham2417@uw.edu::f8b567a4-fd36-450a-85f3-b4a4c32c0936" providerId="AD" clId="Web-{5AE7EB55-87FC-61D6-CD32-A34E6B223A7C}" dt="2024-02-05T20:39:43.747" v="46" actId="14100"/>
          <ac:picMkLst>
            <pc:docMk/>
            <pc:sldMk cId="3240343820" sldId="277"/>
            <ac:picMk id="6" creationId="{54FA85F8-58E4-F787-BB44-062DD971F0CD}"/>
          </ac:picMkLst>
        </pc:picChg>
        <pc:picChg chg="add mod ord">
          <ac:chgData name="Julie Y. Ham" userId="S::jham2417@uw.edu::f8b567a4-fd36-450a-85f3-b4a4c32c0936" providerId="AD" clId="Web-{5AE7EB55-87FC-61D6-CD32-A34E6B223A7C}" dt="2024-02-05T20:39:58.404" v="49"/>
          <ac:picMkLst>
            <pc:docMk/>
            <pc:sldMk cId="3240343820" sldId="277"/>
            <ac:picMk id="7" creationId="{711A7318-A29B-B9AD-A483-6421C5CA821C}"/>
          </ac:picMkLst>
        </pc:picChg>
      </pc:sldChg>
      <pc:sldChg chg="addSp modSp">
        <pc:chgData name="Julie Y. Ham" userId="S::jham2417@uw.edu::f8b567a4-fd36-450a-85f3-b4a4c32c0936" providerId="AD" clId="Web-{5AE7EB55-87FC-61D6-CD32-A34E6B223A7C}" dt="2024-02-05T20:39:00.090" v="39" actId="1076"/>
        <pc:sldMkLst>
          <pc:docMk/>
          <pc:sldMk cId="3157484116" sldId="278"/>
        </pc:sldMkLst>
        <pc:picChg chg="add mod modCrop">
          <ac:chgData name="Julie Y. Ham" userId="S::jham2417@uw.edu::f8b567a4-fd36-450a-85f3-b4a4c32c0936" providerId="AD" clId="Web-{5AE7EB55-87FC-61D6-CD32-A34E6B223A7C}" dt="2024-02-05T20:39:00.090" v="39" actId="1076"/>
          <ac:picMkLst>
            <pc:docMk/>
            <pc:sldMk cId="3157484116" sldId="278"/>
            <ac:picMk id="2" creationId="{9204D550-0CCB-8CBF-A3F8-7479E6C8F66F}"/>
          </ac:picMkLst>
        </pc:picChg>
      </pc:sldChg>
      <pc:sldChg chg="addSp modSp">
        <pc:chgData name="Julie Y. Ham" userId="S::jham2417@uw.edu::f8b567a4-fd36-450a-85f3-b4a4c32c0936" providerId="AD" clId="Web-{5AE7EB55-87FC-61D6-CD32-A34E6B223A7C}" dt="2024-02-05T20:41:57.375" v="53" actId="1076"/>
        <pc:sldMkLst>
          <pc:docMk/>
          <pc:sldMk cId="169016910" sldId="280"/>
        </pc:sldMkLst>
        <pc:picChg chg="add mod">
          <ac:chgData name="Julie Y. Ham" userId="S::jham2417@uw.edu::f8b567a4-fd36-450a-85f3-b4a4c32c0936" providerId="AD" clId="Web-{5AE7EB55-87FC-61D6-CD32-A34E6B223A7C}" dt="2024-02-05T20:41:57.375" v="53" actId="1076"/>
          <ac:picMkLst>
            <pc:docMk/>
            <pc:sldMk cId="169016910" sldId="280"/>
            <ac:picMk id="2" creationId="{E6F7E43C-ACD8-6C33-C4D3-868B437425A6}"/>
          </ac:picMkLst>
        </pc:picChg>
      </pc:sldChg>
    </pc:docChg>
  </pc:docChgLst>
  <pc:docChgLst>
    <pc:chgData name="Arjun V Simha" userId="S::arjunvs@uw.edu::1444d2eb-7da9-47ac-a4ed-5c4157849c21" providerId="AD" clId="Web-{D9093855-C7AB-1478-80B4-A13D9266CC1E}"/>
    <pc:docChg chg="addSld modSld sldOrd">
      <pc:chgData name="Arjun V Simha" userId="S::arjunvs@uw.edu::1444d2eb-7da9-47ac-a4ed-5c4157849c21" providerId="AD" clId="Web-{D9093855-C7AB-1478-80B4-A13D9266CC1E}" dt="2024-01-23T02:29:55.990" v="115" actId="20577"/>
      <pc:docMkLst>
        <pc:docMk/>
      </pc:docMkLst>
      <pc:sldChg chg="modSp new">
        <pc:chgData name="Arjun V Simha" userId="S::arjunvs@uw.edu::1444d2eb-7da9-47ac-a4ed-5c4157849c21" providerId="AD" clId="Web-{D9093855-C7AB-1478-80B4-A13D9266CC1E}" dt="2024-01-23T02:29:55.990" v="115" actId="20577"/>
        <pc:sldMkLst>
          <pc:docMk/>
          <pc:sldMk cId="3032899181" sldId="274"/>
        </pc:sldMkLst>
        <pc:spChg chg="mod">
          <ac:chgData name="Arjun V Simha" userId="S::arjunvs@uw.edu::1444d2eb-7da9-47ac-a4ed-5c4157849c21" providerId="AD" clId="Web-{D9093855-C7AB-1478-80B4-A13D9266CC1E}" dt="2024-01-23T02:26:52" v="14" actId="14100"/>
          <ac:spMkLst>
            <pc:docMk/>
            <pc:sldMk cId="3032899181" sldId="274"/>
            <ac:spMk id="2" creationId="{B1B69C3D-5F28-7CCE-11EA-48E8264B88EE}"/>
          </ac:spMkLst>
        </pc:spChg>
        <pc:spChg chg="mod">
          <ac:chgData name="Arjun V Simha" userId="S::arjunvs@uw.edu::1444d2eb-7da9-47ac-a4ed-5c4157849c21" providerId="AD" clId="Web-{D9093855-C7AB-1478-80B4-A13D9266CC1E}" dt="2024-01-23T02:29:55.990" v="115" actId="20577"/>
          <ac:spMkLst>
            <pc:docMk/>
            <pc:sldMk cId="3032899181" sldId="274"/>
            <ac:spMk id="3" creationId="{636DB77A-892F-BBF2-A0A6-A1707FEB2A3E}"/>
          </ac:spMkLst>
        </pc:spChg>
      </pc:sldChg>
      <pc:sldChg chg="modSp new ord">
        <pc:chgData name="Arjun V Simha" userId="S::arjunvs@uw.edu::1444d2eb-7da9-47ac-a4ed-5c4157849c21" providerId="AD" clId="Web-{D9093855-C7AB-1478-80B4-A13D9266CC1E}" dt="2024-01-23T02:29:16.708" v="103"/>
        <pc:sldMkLst>
          <pc:docMk/>
          <pc:sldMk cId="1070109481" sldId="275"/>
        </pc:sldMkLst>
        <pc:spChg chg="mod">
          <ac:chgData name="Arjun V Simha" userId="S::arjunvs@uw.edu::1444d2eb-7da9-47ac-a4ed-5c4157849c21" providerId="AD" clId="Web-{D9093855-C7AB-1478-80B4-A13D9266CC1E}" dt="2024-01-23T02:27:10.188" v="20" actId="14100"/>
          <ac:spMkLst>
            <pc:docMk/>
            <pc:sldMk cId="1070109481" sldId="275"/>
            <ac:spMk id="2" creationId="{0E2F387C-CC2E-1A0F-11BC-99AABD4467F1}"/>
          </ac:spMkLst>
        </pc:spChg>
        <pc:spChg chg="mod">
          <ac:chgData name="Arjun V Simha" userId="S::arjunvs@uw.edu::1444d2eb-7da9-47ac-a4ed-5c4157849c21" providerId="AD" clId="Web-{D9093855-C7AB-1478-80B4-A13D9266CC1E}" dt="2024-01-23T02:29:11.911" v="102" actId="20577"/>
          <ac:spMkLst>
            <pc:docMk/>
            <pc:sldMk cId="1070109481" sldId="275"/>
            <ac:spMk id="3" creationId="{0B9ACD98-8444-0341-E770-262E488F3739}"/>
          </ac:spMkLst>
        </pc:spChg>
      </pc:sldChg>
      <pc:sldChg chg="modSp new ord">
        <pc:chgData name="Arjun V Simha" userId="S::arjunvs@uw.edu::1444d2eb-7da9-47ac-a4ed-5c4157849c21" providerId="AD" clId="Web-{D9093855-C7AB-1478-80B4-A13D9266CC1E}" dt="2024-01-23T02:29:18.005" v="104"/>
        <pc:sldMkLst>
          <pc:docMk/>
          <pc:sldMk cId="163324739" sldId="276"/>
        </pc:sldMkLst>
        <pc:spChg chg="mod">
          <ac:chgData name="Arjun V Simha" userId="S::arjunvs@uw.edu::1444d2eb-7da9-47ac-a4ed-5c4157849c21" providerId="AD" clId="Web-{D9093855-C7AB-1478-80B4-A13D9266CC1E}" dt="2024-01-23T02:27:14.220" v="21" actId="14100"/>
          <ac:spMkLst>
            <pc:docMk/>
            <pc:sldMk cId="163324739" sldId="276"/>
            <ac:spMk id="2" creationId="{61251FD3-4430-B15A-D76B-8936E88E8391}"/>
          </ac:spMkLst>
        </pc:spChg>
      </pc:sldChg>
    </pc:docChg>
  </pc:docChgLst>
  <pc:docChgLst>
    <pc:chgData name="Julie Y. Ham" userId="S::jham2417@uw.edu::f8b567a4-fd36-450a-85f3-b4a4c32c0936" providerId="AD" clId="Web-{357B5C5C-5515-29A4-749C-DB1689E472B6}"/>
    <pc:docChg chg="modSld">
      <pc:chgData name="Julie Y. Ham" userId="S::jham2417@uw.edu::f8b567a4-fd36-450a-85f3-b4a4c32c0936" providerId="AD" clId="Web-{357B5C5C-5515-29A4-749C-DB1689E472B6}" dt="2024-01-24T03:29:33.100" v="44"/>
      <pc:docMkLst>
        <pc:docMk/>
      </pc:docMkLst>
      <pc:sldChg chg="modSp">
        <pc:chgData name="Julie Y. Ham" userId="S::jham2417@uw.edu::f8b567a4-fd36-450a-85f3-b4a4c32c0936" providerId="AD" clId="Web-{357B5C5C-5515-29A4-749C-DB1689E472B6}" dt="2024-01-24T03:29:33.100" v="44"/>
        <pc:sldMkLst>
          <pc:docMk/>
          <pc:sldMk cId="4243110361" sldId="271"/>
        </pc:sldMkLst>
        <pc:spChg chg="mod">
          <ac:chgData name="Julie Y. Ham" userId="S::jham2417@uw.edu::f8b567a4-fd36-450a-85f3-b4a4c32c0936" providerId="AD" clId="Web-{357B5C5C-5515-29A4-749C-DB1689E472B6}" dt="2024-01-24T03:29:01.615" v="14" actId="1076"/>
          <ac:spMkLst>
            <pc:docMk/>
            <pc:sldMk cId="4243110361" sldId="271"/>
            <ac:spMk id="7" creationId="{039B3113-D068-9A8F-6B16-9A5765C9A918}"/>
          </ac:spMkLst>
        </pc:spChg>
        <pc:spChg chg="mod">
          <ac:chgData name="Julie Y. Ham" userId="S::jham2417@uw.edu::f8b567a4-fd36-450a-85f3-b4a4c32c0936" providerId="AD" clId="Web-{357B5C5C-5515-29A4-749C-DB1689E472B6}" dt="2024-01-24T03:28:55.349" v="12" actId="1076"/>
          <ac:spMkLst>
            <pc:docMk/>
            <pc:sldMk cId="4243110361" sldId="271"/>
            <ac:spMk id="9" creationId="{F93113F3-6EF4-8D80-B1AA-C889B9A70E25}"/>
          </ac:spMkLst>
        </pc:spChg>
        <pc:graphicFrameChg chg="mod modGraphic">
          <ac:chgData name="Julie Y. Ham" userId="S::jham2417@uw.edu::f8b567a4-fd36-450a-85f3-b4a4c32c0936" providerId="AD" clId="Web-{357B5C5C-5515-29A4-749C-DB1689E472B6}" dt="2024-01-24T03:29:33.100" v="44"/>
          <ac:graphicFrameMkLst>
            <pc:docMk/>
            <pc:sldMk cId="4243110361" sldId="271"/>
            <ac:graphicFrameMk id="75" creationId="{78819C4F-69B3-4386-A99B-17D5443958BE}"/>
          </ac:graphicFrameMkLst>
        </pc:graphicFrameChg>
      </pc:sldChg>
      <pc:sldChg chg="modSp">
        <pc:chgData name="Julie Y. Ham" userId="S::jham2417@uw.edu::f8b567a4-fd36-450a-85f3-b4a4c32c0936" providerId="AD" clId="Web-{357B5C5C-5515-29A4-749C-DB1689E472B6}" dt="2024-01-24T03:24:18.890" v="9" actId="20577"/>
        <pc:sldMkLst>
          <pc:docMk/>
          <pc:sldMk cId="3032899181" sldId="274"/>
        </pc:sldMkLst>
        <pc:spChg chg="mod">
          <ac:chgData name="Julie Y. Ham" userId="S::jham2417@uw.edu::f8b567a4-fd36-450a-85f3-b4a4c32c0936" providerId="AD" clId="Web-{357B5C5C-5515-29A4-749C-DB1689E472B6}" dt="2024-01-24T03:24:18.890" v="9" actId="20577"/>
          <ac:spMkLst>
            <pc:docMk/>
            <pc:sldMk cId="3032899181" sldId="274"/>
            <ac:spMk id="2" creationId="{B1B69C3D-5F28-7CCE-11EA-48E8264B88EE}"/>
          </ac:spMkLst>
        </pc:spChg>
      </pc:sldChg>
      <pc:sldChg chg="modSp">
        <pc:chgData name="Julie Y. Ham" userId="S::jham2417@uw.edu::f8b567a4-fd36-450a-85f3-b4a4c32c0936" providerId="AD" clId="Web-{357B5C5C-5515-29A4-749C-DB1689E472B6}" dt="2024-01-24T03:24:13.733" v="8" actId="20577"/>
        <pc:sldMkLst>
          <pc:docMk/>
          <pc:sldMk cId="163324739" sldId="276"/>
        </pc:sldMkLst>
        <pc:spChg chg="mod">
          <ac:chgData name="Julie Y. Ham" userId="S::jham2417@uw.edu::f8b567a4-fd36-450a-85f3-b4a4c32c0936" providerId="AD" clId="Web-{357B5C5C-5515-29A4-749C-DB1689E472B6}" dt="2024-01-24T03:24:13.733" v="8" actId="20577"/>
          <ac:spMkLst>
            <pc:docMk/>
            <pc:sldMk cId="163324739" sldId="276"/>
            <ac:spMk id="2" creationId="{61251FD3-4430-B15A-D76B-8936E88E8391}"/>
          </ac:spMkLst>
        </pc:spChg>
      </pc:sldChg>
    </pc:docChg>
  </pc:docChgLst>
  <pc:docChgLst>
    <pc:chgData name="Julie Y. Ham" userId="S::jham2417@uw.edu::f8b567a4-fd36-450a-85f3-b4a4c32c0936" providerId="AD" clId="Web-{7FDEBF46-8A2E-4DF1-146A-9923114964C7}"/>
    <pc:docChg chg="modSld">
      <pc:chgData name="Julie Y. Ham" userId="S::jham2417@uw.edu::f8b567a4-fd36-450a-85f3-b4a4c32c0936" providerId="AD" clId="Web-{7FDEBF46-8A2E-4DF1-146A-9923114964C7}" dt="2024-01-22T20:36:11.819" v="15" actId="1076"/>
      <pc:docMkLst>
        <pc:docMk/>
      </pc:docMkLst>
      <pc:sldChg chg="modSp">
        <pc:chgData name="Julie Y. Ham" userId="S::jham2417@uw.edu::f8b567a4-fd36-450a-85f3-b4a4c32c0936" providerId="AD" clId="Web-{7FDEBF46-8A2E-4DF1-146A-9923114964C7}" dt="2024-01-22T20:36:11.819" v="15" actId="1076"/>
        <pc:sldMkLst>
          <pc:docMk/>
          <pc:sldMk cId="4243110361" sldId="271"/>
        </pc:sldMkLst>
        <pc:spChg chg="mod">
          <ac:chgData name="Julie Y. Ham" userId="S::jham2417@uw.edu::f8b567a4-fd36-450a-85f3-b4a4c32c0936" providerId="AD" clId="Web-{7FDEBF46-8A2E-4DF1-146A-9923114964C7}" dt="2024-01-22T20:36:11.819" v="15" actId="1076"/>
          <ac:spMkLst>
            <pc:docMk/>
            <pc:sldMk cId="4243110361" sldId="271"/>
            <ac:spMk id="9" creationId="{F93113F3-6EF4-8D80-B1AA-C889B9A70E25}"/>
          </ac:spMkLst>
        </pc:spChg>
      </pc:sldChg>
    </pc:docChg>
  </pc:docChgLst>
  <pc:docChgLst>
    <pc:chgData name="Julie Y. Ham" userId="S::jham2417@uw.edu::f8b567a4-fd36-450a-85f3-b4a4c32c0936" providerId="AD" clId="Web-{308D44E7-F3E5-EBE9-CCE7-F95B56B0FC73}"/>
    <pc:docChg chg="modSld">
      <pc:chgData name="Julie Y. Ham" userId="S::jham2417@uw.edu::f8b567a4-fd36-450a-85f3-b4a4c32c0936" providerId="AD" clId="Web-{308D44E7-F3E5-EBE9-CCE7-F95B56B0FC73}" dt="2024-02-05T04:32:05.704" v="373"/>
      <pc:docMkLst>
        <pc:docMk/>
      </pc:docMkLst>
      <pc:sldChg chg="delSp">
        <pc:chgData name="Julie Y. Ham" userId="S::jham2417@uw.edu::f8b567a4-fd36-450a-85f3-b4a4c32c0936" providerId="AD" clId="Web-{308D44E7-F3E5-EBE9-CCE7-F95B56B0FC73}" dt="2024-02-05T04:23:31.858" v="221"/>
        <pc:sldMkLst>
          <pc:docMk/>
          <pc:sldMk cId="2650437131" sldId="263"/>
        </pc:sldMkLst>
        <pc:spChg chg="del">
          <ac:chgData name="Julie Y. Ham" userId="S::jham2417@uw.edu::f8b567a4-fd36-450a-85f3-b4a4c32c0936" providerId="AD" clId="Web-{308D44E7-F3E5-EBE9-CCE7-F95B56B0FC73}" dt="2024-02-05T04:23:30.905" v="220"/>
          <ac:spMkLst>
            <pc:docMk/>
            <pc:sldMk cId="2650437131" sldId="263"/>
            <ac:spMk id="8" creationId="{95D7D472-7B84-B68D-7E13-858D3590261C}"/>
          </ac:spMkLst>
        </pc:spChg>
        <pc:picChg chg="del">
          <ac:chgData name="Julie Y. Ham" userId="S::jham2417@uw.edu::f8b567a4-fd36-450a-85f3-b4a4c32c0936" providerId="AD" clId="Web-{308D44E7-F3E5-EBE9-CCE7-F95B56B0FC73}" dt="2024-02-05T04:23:31.858" v="221"/>
          <ac:picMkLst>
            <pc:docMk/>
            <pc:sldMk cId="2650437131" sldId="263"/>
            <ac:picMk id="9" creationId="{67E80F4C-A391-A4C4-D45A-1C83B75EE368}"/>
          </ac:picMkLst>
        </pc:picChg>
      </pc:sldChg>
      <pc:sldChg chg="addSp delSp modSp">
        <pc:chgData name="Julie Y. Ham" userId="S::jham2417@uw.edu::f8b567a4-fd36-450a-85f3-b4a4c32c0936" providerId="AD" clId="Web-{308D44E7-F3E5-EBE9-CCE7-F95B56B0FC73}" dt="2024-02-05T04:32:05.704" v="373"/>
        <pc:sldMkLst>
          <pc:docMk/>
          <pc:sldMk cId="4243110361" sldId="271"/>
        </pc:sldMkLst>
        <pc:spChg chg="mod">
          <ac:chgData name="Julie Y. Ham" userId="S::jham2417@uw.edu::f8b567a4-fd36-450a-85f3-b4a4c32c0936" providerId="AD" clId="Web-{308D44E7-F3E5-EBE9-CCE7-F95B56B0FC73}" dt="2024-02-05T04:24:00.828" v="227" actId="1076"/>
          <ac:spMkLst>
            <pc:docMk/>
            <pc:sldMk cId="4243110361" sldId="271"/>
            <ac:spMk id="3" creationId="{DB38DBF2-7FCE-D5E1-36B4-3EFF287C5298}"/>
          </ac:spMkLst>
        </pc:spChg>
        <pc:spChg chg="mod">
          <ac:chgData name="Julie Y. Ham" userId="S::jham2417@uw.edu::f8b567a4-fd36-450a-85f3-b4a4c32c0936" providerId="AD" clId="Web-{308D44E7-F3E5-EBE9-CCE7-F95B56B0FC73}" dt="2024-02-05T04:15:52.421" v="75" actId="1076"/>
          <ac:spMkLst>
            <pc:docMk/>
            <pc:sldMk cId="4243110361" sldId="271"/>
            <ac:spMk id="4" creationId="{26E01AE2-BD15-CC15-17A2-8B1FFE115B39}"/>
          </ac:spMkLst>
        </pc:spChg>
        <pc:spChg chg="mod">
          <ac:chgData name="Julie Y. Ham" userId="S::jham2417@uw.edu::f8b567a4-fd36-450a-85f3-b4a4c32c0936" providerId="AD" clId="Web-{308D44E7-F3E5-EBE9-CCE7-F95B56B0FC73}" dt="2024-02-05T04:16:50.939" v="92" actId="20577"/>
          <ac:spMkLst>
            <pc:docMk/>
            <pc:sldMk cId="4243110361" sldId="271"/>
            <ac:spMk id="7" creationId="{039B3113-D068-9A8F-6B16-9A5765C9A918}"/>
          </ac:spMkLst>
        </pc:spChg>
        <pc:spChg chg="mod">
          <ac:chgData name="Julie Y. Ham" userId="S::jham2417@uw.edu::f8b567a4-fd36-450a-85f3-b4a4c32c0936" providerId="AD" clId="Web-{308D44E7-F3E5-EBE9-CCE7-F95B56B0FC73}" dt="2024-02-05T04:23:56.984" v="226" actId="20577"/>
          <ac:spMkLst>
            <pc:docMk/>
            <pc:sldMk cId="4243110361" sldId="271"/>
            <ac:spMk id="9" creationId="{F93113F3-6EF4-8D80-B1AA-C889B9A70E25}"/>
          </ac:spMkLst>
        </pc:spChg>
        <pc:spChg chg="del mod">
          <ac:chgData name="Julie Y. Ham" userId="S::jham2417@uw.edu::f8b567a4-fd36-450a-85f3-b4a4c32c0936" providerId="AD" clId="Web-{308D44E7-F3E5-EBE9-CCE7-F95B56B0FC73}" dt="2024-02-05T04:13:57.621" v="6"/>
          <ac:spMkLst>
            <pc:docMk/>
            <pc:sldMk cId="4243110361" sldId="271"/>
            <ac:spMk id="11" creationId="{65B433AD-1F79-B7DA-8809-BF6FBF2F4223}"/>
          </ac:spMkLst>
        </pc:spChg>
        <pc:spChg chg="add mod">
          <ac:chgData name="Julie Y. Ham" userId="S::jham2417@uw.edu::f8b567a4-fd36-450a-85f3-b4a4c32c0936" providerId="AD" clId="Web-{308D44E7-F3E5-EBE9-CCE7-F95B56B0FC73}" dt="2024-02-05T04:29:55.356" v="289" actId="20577"/>
          <ac:spMkLst>
            <pc:docMk/>
            <pc:sldMk cId="4243110361" sldId="271"/>
            <ac:spMk id="12" creationId="{A13FBB68-9239-41D5-4A64-7AC06BCD1D1E}"/>
          </ac:spMkLst>
        </pc:spChg>
        <pc:graphicFrameChg chg="mod modGraphic">
          <ac:chgData name="Julie Y. Ham" userId="S::jham2417@uw.edu::f8b567a4-fd36-450a-85f3-b4a4c32c0936" providerId="AD" clId="Web-{308D44E7-F3E5-EBE9-CCE7-F95B56B0FC73}" dt="2024-02-05T04:15:40.718" v="74"/>
          <ac:graphicFrameMkLst>
            <pc:docMk/>
            <pc:sldMk cId="4243110361" sldId="271"/>
            <ac:graphicFrameMk id="73" creationId="{78D3858F-82DA-4B0B-9F1A-DB985FFC1E90}"/>
          </ac:graphicFrameMkLst>
        </pc:graphicFrameChg>
        <pc:graphicFrameChg chg="mod modGraphic">
          <ac:chgData name="Julie Y. Ham" userId="S::jham2417@uw.edu::f8b567a4-fd36-450a-85f3-b4a4c32c0936" providerId="AD" clId="Web-{308D44E7-F3E5-EBE9-CCE7-F95B56B0FC73}" dt="2024-02-05T04:32:05.704" v="373"/>
          <ac:graphicFrameMkLst>
            <pc:docMk/>
            <pc:sldMk cId="4243110361" sldId="271"/>
            <ac:graphicFrameMk id="75" creationId="{78819C4F-69B3-4386-A99B-17D5443958BE}"/>
          </ac:graphicFrameMkLst>
        </pc:graphicFrameChg>
        <pc:graphicFrameChg chg="mod modGraphic">
          <ac:chgData name="Julie Y. Ham" userId="S::jham2417@uw.edu::f8b567a4-fd36-450a-85f3-b4a4c32c0936" providerId="AD" clId="Web-{308D44E7-F3E5-EBE9-CCE7-F95B56B0FC73}" dt="2024-02-05T04:22:05.777" v="211"/>
          <ac:graphicFrameMkLst>
            <pc:docMk/>
            <pc:sldMk cId="4243110361" sldId="271"/>
            <ac:graphicFrameMk id="76" creationId="{43E3DD7A-8603-4A44-8236-BFEFA12E6377}"/>
          </ac:graphicFrameMkLst>
        </pc:graphicFrameChg>
      </pc:sldChg>
      <pc:sldChg chg="delSp">
        <pc:chgData name="Julie Y. Ham" userId="S::jham2417@uw.edu::f8b567a4-fd36-450a-85f3-b4a4c32c0936" providerId="AD" clId="Web-{308D44E7-F3E5-EBE9-CCE7-F95B56B0FC73}" dt="2024-02-05T04:23:26.030" v="219"/>
        <pc:sldMkLst>
          <pc:docMk/>
          <pc:sldMk cId="405858326" sldId="273"/>
        </pc:sldMkLst>
        <pc:spChg chg="del">
          <ac:chgData name="Julie Y. Ham" userId="S::jham2417@uw.edu::f8b567a4-fd36-450a-85f3-b4a4c32c0936" providerId="AD" clId="Web-{308D44E7-F3E5-EBE9-CCE7-F95B56B0FC73}" dt="2024-02-05T04:23:26.030" v="219"/>
          <ac:spMkLst>
            <pc:docMk/>
            <pc:sldMk cId="405858326" sldId="273"/>
            <ac:spMk id="6" creationId="{2CBE4D58-2E28-45CF-5EA9-581EB1BD5AFE}"/>
          </ac:spMkLst>
        </pc:spChg>
        <pc:picChg chg="del">
          <ac:chgData name="Julie Y. Ham" userId="S::jham2417@uw.edu::f8b567a4-fd36-450a-85f3-b4a4c32c0936" providerId="AD" clId="Web-{308D44E7-F3E5-EBE9-CCE7-F95B56B0FC73}" dt="2024-02-05T04:23:22.702" v="218"/>
          <ac:picMkLst>
            <pc:docMk/>
            <pc:sldMk cId="405858326" sldId="273"/>
            <ac:picMk id="8" creationId="{2827C584-CFBB-11B4-54D8-B096F502C3D1}"/>
          </ac:picMkLst>
        </pc:picChg>
      </pc:sldChg>
    </pc:docChg>
  </pc:docChgLst>
  <pc:docChgLst>
    <pc:chgData name="Arjun V Simha" userId="S::arjunvs@uw.edu::1444d2eb-7da9-47ac-a4ed-5c4157849c21" providerId="AD" clId="Web-{256295D5-7C16-4D9C-0B28-70FDFC90313E}"/>
    <pc:docChg chg="mod addSld delSld modSld">
      <pc:chgData name="Arjun V Simha" userId="S::arjunvs@uw.edu::1444d2eb-7da9-47ac-a4ed-5c4157849c21" providerId="AD" clId="Web-{256295D5-7C16-4D9C-0B28-70FDFC90313E}" dt="2024-02-05T20:57:37.190" v="757" actId="20577"/>
      <pc:docMkLst>
        <pc:docMk/>
      </pc:docMkLst>
      <pc:sldChg chg="addSp delSp modSp mod modClrScheme addCm modCm chgLayout">
        <pc:chgData name="Arjun V Simha" userId="S::arjunvs@uw.edu::1444d2eb-7da9-47ac-a4ed-5c4157849c21" providerId="AD" clId="Web-{256295D5-7C16-4D9C-0B28-70FDFC90313E}" dt="2024-02-05T20:57:21.283" v="748" actId="20577"/>
        <pc:sldMkLst>
          <pc:docMk/>
          <pc:sldMk cId="2650437131" sldId="263"/>
        </pc:sldMkLst>
        <pc:spChg chg="add mod ord">
          <ac:chgData name="Arjun V Simha" userId="S::arjunvs@uw.edu::1444d2eb-7da9-47ac-a4ed-5c4157849c21" providerId="AD" clId="Web-{256295D5-7C16-4D9C-0B28-70FDFC90313E}" dt="2024-02-05T20:04:19.545" v="192" actId="20577"/>
          <ac:spMkLst>
            <pc:docMk/>
            <pc:sldMk cId="2650437131" sldId="263"/>
            <ac:spMk id="2" creationId="{663B4A80-56CC-68E1-342C-888BE59C8B2F}"/>
          </ac:spMkLst>
        </pc:spChg>
        <pc:spChg chg="add mod ord">
          <ac:chgData name="Arjun V Simha" userId="S::arjunvs@uw.edu::1444d2eb-7da9-47ac-a4ed-5c4157849c21" providerId="AD" clId="Web-{256295D5-7C16-4D9C-0B28-70FDFC90313E}" dt="2024-02-05T20:57:21.283" v="748" actId="20577"/>
          <ac:spMkLst>
            <pc:docMk/>
            <pc:sldMk cId="2650437131" sldId="263"/>
            <ac:spMk id="5" creationId="{A1057F6F-00F2-4217-91BA-C34DD8F54D5E}"/>
          </ac:spMkLst>
        </pc:spChg>
        <pc:spChg chg="add del mod ord">
          <ac:chgData name="Arjun V Simha" userId="S::arjunvs@uw.edu::1444d2eb-7da9-47ac-a4ed-5c4157849c21" providerId="AD" clId="Web-{256295D5-7C16-4D9C-0B28-70FDFC90313E}" dt="2024-02-05T20:01:53.728" v="1"/>
          <ac:spMkLst>
            <pc:docMk/>
            <pc:sldMk cId="2650437131" sldId="263"/>
            <ac:spMk id="6" creationId="{D453A432-CAB2-26E5-421F-1AFF46A1303E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Arjun V Simha" userId="S::arjunvs@uw.edu::1444d2eb-7da9-47ac-a4ed-5c4157849c21" providerId="AD" clId="Web-{256295D5-7C16-4D9C-0B28-70FDFC90313E}" dt="2024-02-05T20:57:17.017" v="747" actId="20577"/>
              <pc2:cmMkLst xmlns:pc2="http://schemas.microsoft.com/office/powerpoint/2019/9/main/command">
                <pc:docMk/>
                <pc:sldMk cId="2650437131" sldId="263"/>
                <pc2:cmMk id="{D3A9C688-E27F-4493-8D3F-90C4BE26C012}"/>
              </pc2:cmMkLst>
            </pc226:cmChg>
          </p:ext>
        </pc:extLst>
      </pc:sldChg>
      <pc:sldChg chg="del">
        <pc:chgData name="Arjun V Simha" userId="S::arjunvs@uw.edu::1444d2eb-7da9-47ac-a4ed-5c4157849c21" providerId="AD" clId="Web-{256295D5-7C16-4D9C-0B28-70FDFC90313E}" dt="2024-02-05T20:02:05.932" v="5"/>
        <pc:sldMkLst>
          <pc:docMk/>
          <pc:sldMk cId="405858326" sldId="273"/>
        </pc:sldMkLst>
      </pc:sldChg>
      <pc:sldChg chg="delSp modSp add mod replId modClrScheme delAnim chgLayout">
        <pc:chgData name="Arjun V Simha" userId="S::arjunvs@uw.edu::1444d2eb-7da9-47ac-a4ed-5c4157849c21" providerId="AD" clId="Web-{256295D5-7C16-4D9C-0B28-70FDFC90313E}" dt="2024-02-05T20:41:46.547" v="337" actId="1076"/>
        <pc:sldMkLst>
          <pc:docMk/>
          <pc:sldMk cId="3240343820" sldId="277"/>
        </pc:sldMkLst>
        <pc:spChg chg="del mod">
          <ac:chgData name="Arjun V Simha" userId="S::arjunvs@uw.edu::1444d2eb-7da9-47ac-a4ed-5c4157849c21" providerId="AD" clId="Web-{256295D5-7C16-4D9C-0B28-70FDFC90313E}" dt="2024-02-05T20:36:15.160" v="261"/>
          <ac:spMkLst>
            <pc:docMk/>
            <pc:sldMk cId="3240343820" sldId="277"/>
            <ac:spMk id="2" creationId="{663B4A80-56CC-68E1-342C-888BE59C8B2F}"/>
          </ac:spMkLst>
        </pc:spChg>
        <pc:spChg chg="del mod">
          <ac:chgData name="Arjun V Simha" userId="S::arjunvs@uw.edu::1444d2eb-7da9-47ac-a4ed-5c4157849c21" providerId="AD" clId="Web-{256295D5-7C16-4D9C-0B28-70FDFC90313E}" dt="2024-02-05T20:36:15.160" v="261"/>
          <ac:spMkLst>
            <pc:docMk/>
            <pc:sldMk cId="3240343820" sldId="277"/>
            <ac:spMk id="5" creationId="{A1057F6F-00F2-4217-91BA-C34DD8F54D5E}"/>
          </ac:spMkLst>
        </pc:spChg>
        <pc:picChg chg="mod">
          <ac:chgData name="Arjun V Simha" userId="S::arjunvs@uw.edu::1444d2eb-7da9-47ac-a4ed-5c4157849c21" providerId="AD" clId="Web-{256295D5-7C16-4D9C-0B28-70FDFC90313E}" dt="2024-02-05T20:41:46.547" v="337" actId="1076"/>
          <ac:picMkLst>
            <pc:docMk/>
            <pc:sldMk cId="3240343820" sldId="277"/>
            <ac:picMk id="6" creationId="{54FA85F8-58E4-F787-BB44-062DD971F0CD}"/>
          </ac:picMkLst>
        </pc:picChg>
        <pc:picChg chg="del">
          <ac:chgData name="Arjun V Simha" userId="S::arjunvs@uw.edu::1444d2eb-7da9-47ac-a4ed-5c4157849c21" providerId="AD" clId="Web-{256295D5-7C16-4D9C-0B28-70FDFC90313E}" dt="2024-02-05T20:41:41.016" v="336"/>
          <ac:picMkLst>
            <pc:docMk/>
            <pc:sldMk cId="3240343820" sldId="277"/>
            <ac:picMk id="7" creationId="{711A7318-A29B-B9AD-A483-6421C5CA821C}"/>
          </ac:picMkLst>
        </pc:picChg>
      </pc:sldChg>
      <pc:sldChg chg="del">
        <pc:chgData name="Arjun V Simha" userId="S::arjunvs@uw.edu::1444d2eb-7da9-47ac-a4ed-5c4157849c21" providerId="AD" clId="Web-{256295D5-7C16-4D9C-0B28-70FDFC90313E}" dt="2024-02-05T20:02:05.932" v="4"/>
        <pc:sldMkLst>
          <pc:docMk/>
          <pc:sldMk cId="3659320674" sldId="277"/>
        </pc:sldMkLst>
      </pc:sldChg>
      <pc:sldChg chg="addSp modSp new mod setBg">
        <pc:chgData name="Arjun V Simha" userId="S::arjunvs@uw.edu::1444d2eb-7da9-47ac-a4ed-5c4157849c21" providerId="AD" clId="Web-{256295D5-7C16-4D9C-0B28-70FDFC90313E}" dt="2024-02-05T20:40:22.966" v="330"/>
        <pc:sldMkLst>
          <pc:docMk/>
          <pc:sldMk cId="3157484116" sldId="278"/>
        </pc:sldMkLst>
        <pc:picChg chg="mod ord">
          <ac:chgData name="Arjun V Simha" userId="S::arjunvs@uw.edu::1444d2eb-7da9-47ac-a4ed-5c4157849c21" providerId="AD" clId="Web-{256295D5-7C16-4D9C-0B28-70FDFC90313E}" dt="2024-02-05T20:40:22.966" v="330"/>
          <ac:picMkLst>
            <pc:docMk/>
            <pc:sldMk cId="3157484116" sldId="278"/>
            <ac:picMk id="2" creationId="{9204D550-0CCB-8CBF-A3F8-7479E6C8F66F}"/>
          </ac:picMkLst>
        </pc:picChg>
        <pc:picChg chg="add mod">
          <ac:chgData name="Arjun V Simha" userId="S::arjunvs@uw.edu::1444d2eb-7da9-47ac-a4ed-5c4157849c21" providerId="AD" clId="Web-{256295D5-7C16-4D9C-0B28-70FDFC90313E}" dt="2024-02-05T20:40:22.966" v="330"/>
          <ac:picMkLst>
            <pc:docMk/>
            <pc:sldMk cId="3157484116" sldId="278"/>
            <ac:picMk id="3" creationId="{DDB787B6-4FC5-E810-1D07-D52FF92C2106}"/>
          </ac:picMkLst>
        </pc:picChg>
      </pc:sldChg>
      <pc:sldChg chg="addSp modSp new mod modClrScheme chgLayout">
        <pc:chgData name="Arjun V Simha" userId="S::arjunvs@uw.edu::1444d2eb-7da9-47ac-a4ed-5c4157849c21" providerId="AD" clId="Web-{256295D5-7C16-4D9C-0B28-70FDFC90313E}" dt="2024-02-05T20:57:37.190" v="757" actId="20577"/>
        <pc:sldMkLst>
          <pc:docMk/>
          <pc:sldMk cId="3835652380" sldId="279"/>
        </pc:sldMkLst>
        <pc:spChg chg="add mod">
          <ac:chgData name="Arjun V Simha" userId="S::arjunvs@uw.edu::1444d2eb-7da9-47ac-a4ed-5c4157849c21" providerId="AD" clId="Web-{256295D5-7C16-4D9C-0B28-70FDFC90313E}" dt="2024-02-05T20:37:24.991" v="277" actId="20577"/>
          <ac:spMkLst>
            <pc:docMk/>
            <pc:sldMk cId="3835652380" sldId="279"/>
            <ac:spMk id="2" creationId="{8DCECD70-D47E-AFF5-CF7C-E6F3C50DBAB7}"/>
          </ac:spMkLst>
        </pc:spChg>
        <pc:spChg chg="add mod">
          <ac:chgData name="Arjun V Simha" userId="S::arjunvs@uw.edu::1444d2eb-7da9-47ac-a4ed-5c4157849c21" providerId="AD" clId="Web-{256295D5-7C16-4D9C-0B28-70FDFC90313E}" dt="2024-02-05T20:57:37.190" v="757" actId="20577"/>
          <ac:spMkLst>
            <pc:docMk/>
            <pc:sldMk cId="3835652380" sldId="279"/>
            <ac:spMk id="3" creationId="{8318B537-55FA-499C-EF8A-B8E54DB6550B}"/>
          </ac:spMkLst>
        </pc:spChg>
      </pc:sldChg>
      <pc:sldChg chg="modSp new">
        <pc:chgData name="Arjun V Simha" userId="S::arjunvs@uw.edu::1444d2eb-7da9-47ac-a4ed-5c4157849c21" providerId="AD" clId="Web-{256295D5-7C16-4D9C-0B28-70FDFC90313E}" dt="2024-02-05T20:43:17.831" v="341" actId="1076"/>
        <pc:sldMkLst>
          <pc:docMk/>
          <pc:sldMk cId="169016910" sldId="280"/>
        </pc:sldMkLst>
        <pc:picChg chg="mod">
          <ac:chgData name="Arjun V Simha" userId="S::arjunvs@uw.edu::1444d2eb-7da9-47ac-a4ed-5c4157849c21" providerId="AD" clId="Web-{256295D5-7C16-4D9C-0B28-70FDFC90313E}" dt="2024-02-05T20:43:17.831" v="341" actId="1076"/>
          <ac:picMkLst>
            <pc:docMk/>
            <pc:sldMk cId="169016910" sldId="280"/>
            <ac:picMk id="2" creationId="{E6F7E43C-ACD8-6C33-C4D3-868B437425A6}"/>
          </ac:picMkLst>
        </pc:picChg>
      </pc:sldChg>
      <pc:sldChg chg="add">
        <pc:chgData name="Arjun V Simha" userId="S::arjunvs@uw.edu::1444d2eb-7da9-47ac-a4ed-5c4157849c21" providerId="AD" clId="Web-{256295D5-7C16-4D9C-0B28-70FDFC90313E}" dt="2024-02-05T20:40:37.529" v="331"/>
        <pc:sldMkLst>
          <pc:docMk/>
          <pc:sldMk cId="998088842" sldId="281"/>
        </pc:sldMkLst>
      </pc:sldChg>
      <pc:sldChg chg="new del">
        <pc:chgData name="Arjun V Simha" userId="S::arjunvs@uw.edu::1444d2eb-7da9-47ac-a4ed-5c4157849c21" providerId="AD" clId="Web-{256295D5-7C16-4D9C-0B28-70FDFC90313E}" dt="2024-02-05T20:41:37.515" v="334"/>
        <pc:sldMkLst>
          <pc:docMk/>
          <pc:sldMk cId="1177339913" sldId="282"/>
        </pc:sldMkLst>
      </pc:sldChg>
      <pc:sldChg chg="delSp modSp add replId delAnim">
        <pc:chgData name="Arjun V Simha" userId="S::arjunvs@uw.edu::1444d2eb-7da9-47ac-a4ed-5c4157849c21" providerId="AD" clId="Web-{256295D5-7C16-4D9C-0B28-70FDFC90313E}" dt="2024-02-05T20:41:56.125" v="339" actId="1076"/>
        <pc:sldMkLst>
          <pc:docMk/>
          <pc:sldMk cId="2093863881" sldId="283"/>
        </pc:sldMkLst>
        <pc:picChg chg="del">
          <ac:chgData name="Arjun V Simha" userId="S::arjunvs@uw.edu::1444d2eb-7da9-47ac-a4ed-5c4157849c21" providerId="AD" clId="Web-{256295D5-7C16-4D9C-0B28-70FDFC90313E}" dt="2024-02-05T20:41:39.140" v="335"/>
          <ac:picMkLst>
            <pc:docMk/>
            <pc:sldMk cId="2093863881" sldId="283"/>
            <ac:picMk id="6" creationId="{54FA85F8-58E4-F787-BB44-062DD971F0CD}"/>
          </ac:picMkLst>
        </pc:picChg>
        <pc:picChg chg="mod">
          <ac:chgData name="Arjun V Simha" userId="S::arjunvs@uw.edu::1444d2eb-7da9-47ac-a4ed-5c4157849c21" providerId="AD" clId="Web-{256295D5-7C16-4D9C-0B28-70FDFC90313E}" dt="2024-02-05T20:41:56.125" v="339" actId="1076"/>
          <ac:picMkLst>
            <pc:docMk/>
            <pc:sldMk cId="2093863881" sldId="283"/>
            <ac:picMk id="7" creationId="{711A7318-A29B-B9AD-A483-6421C5CA821C}"/>
          </ac:picMkLst>
        </pc:picChg>
      </pc:sldChg>
      <pc:sldChg chg="addSp delSp modSp new">
        <pc:chgData name="Arjun V Simha" userId="S::arjunvs@uw.edu::1444d2eb-7da9-47ac-a4ed-5c4157849c21" providerId="AD" clId="Web-{256295D5-7C16-4D9C-0B28-70FDFC90313E}" dt="2024-02-05T20:51:55.912" v="604"/>
        <pc:sldMkLst>
          <pc:docMk/>
          <pc:sldMk cId="1730372291" sldId="284"/>
        </pc:sldMkLst>
        <pc:spChg chg="del">
          <ac:chgData name="Arjun V Simha" userId="S::arjunvs@uw.edu::1444d2eb-7da9-47ac-a4ed-5c4157849c21" providerId="AD" clId="Web-{256295D5-7C16-4D9C-0B28-70FDFC90313E}" dt="2024-02-05T20:50:16.440" v="598"/>
          <ac:spMkLst>
            <pc:docMk/>
            <pc:sldMk cId="1730372291" sldId="284"/>
            <ac:spMk id="9" creationId="{262ABC4B-37D8-4218-BDD8-6DF6A00C0C80}"/>
          </ac:spMkLst>
        </pc:spChg>
        <pc:spChg chg="add">
          <ac:chgData name="Arjun V Simha" userId="S::arjunvs@uw.edu::1444d2eb-7da9-47ac-a4ed-5c4157849c21" providerId="AD" clId="Web-{256295D5-7C16-4D9C-0B28-70FDFC90313E}" dt="2024-02-05T20:51:36.724" v="602"/>
          <ac:spMkLst>
            <pc:docMk/>
            <pc:sldMk cId="1730372291" sldId="284"/>
            <ac:spMk id="15" creationId="{FABB624F-BF77-4AE1-B71D-2D681D4731B8}"/>
          </ac:spMkLst>
        </pc:spChg>
        <pc:picChg chg="del">
          <ac:chgData name="Arjun V Simha" userId="S::arjunvs@uw.edu::1444d2eb-7da9-47ac-a4ed-5c4157849c21" providerId="AD" clId="Web-{256295D5-7C16-4D9C-0B28-70FDFC90313E}" dt="2024-02-05T20:47:20.699" v="588"/>
          <ac:picMkLst>
            <pc:docMk/>
            <pc:sldMk cId="1730372291" sldId="284"/>
            <ac:picMk id="2" creationId="{77452B16-8E44-BDD3-F406-A88E192CEF01}"/>
          </ac:picMkLst>
        </pc:picChg>
        <pc:picChg chg="del mod">
          <ac:chgData name="Arjun V Simha" userId="S::arjunvs@uw.edu::1444d2eb-7da9-47ac-a4ed-5c4157849c21" providerId="AD" clId="Web-{256295D5-7C16-4D9C-0B28-70FDFC90313E}" dt="2024-02-05T20:50:04.814" v="594"/>
          <ac:picMkLst>
            <pc:docMk/>
            <pc:sldMk cId="1730372291" sldId="284"/>
            <ac:picMk id="3" creationId="{43535799-4252-AA48-926A-EC82C3AD8D9E}"/>
          </ac:picMkLst>
        </pc:picChg>
        <pc:picChg chg="mod ord">
          <ac:chgData name="Arjun V Simha" userId="S::arjunvs@uw.edu::1444d2eb-7da9-47ac-a4ed-5c4157849c21" providerId="AD" clId="Web-{256295D5-7C16-4D9C-0B28-70FDFC90313E}" dt="2024-02-05T20:51:36.724" v="602"/>
          <ac:picMkLst>
            <pc:docMk/>
            <pc:sldMk cId="1730372291" sldId="284"/>
            <ac:picMk id="4" creationId="{291A99A5-4661-BD60-A62F-EAFF34744BB9}"/>
          </ac:picMkLst>
        </pc:picChg>
        <pc:picChg chg="add mod ord">
          <ac:chgData name="Arjun V Simha" userId="S::arjunvs@uw.edu::1444d2eb-7da9-47ac-a4ed-5c4157849c21" providerId="AD" clId="Web-{256295D5-7C16-4D9C-0B28-70FDFC90313E}" dt="2024-02-05T20:51:36.724" v="602"/>
          <ac:picMkLst>
            <pc:docMk/>
            <pc:sldMk cId="1730372291" sldId="284"/>
            <ac:picMk id="5" creationId="{88CBF106-15F7-71C8-BBC4-CE5046273491}"/>
          </ac:picMkLst>
        </pc:picChg>
        <pc:picChg chg="add mod modCrop">
          <ac:chgData name="Arjun V Simha" userId="S::arjunvs@uw.edu::1444d2eb-7da9-47ac-a4ed-5c4157849c21" providerId="AD" clId="Web-{256295D5-7C16-4D9C-0B28-70FDFC90313E}" dt="2024-02-05T20:51:55.912" v="604"/>
          <ac:picMkLst>
            <pc:docMk/>
            <pc:sldMk cId="1730372291" sldId="284"/>
            <ac:picMk id="6" creationId="{F8657565-1A71-5DAF-2B80-9E72569FAEBB}"/>
          </ac:picMkLst>
        </pc:picChg>
        <pc:cxnChg chg="add del">
          <ac:chgData name="Arjun V Simha" userId="S::arjunvs@uw.edu::1444d2eb-7da9-47ac-a4ed-5c4157849c21" providerId="AD" clId="Web-{256295D5-7C16-4D9C-0B28-70FDFC90313E}" dt="2024-02-05T20:51:36.724" v="601"/>
          <ac:cxnSpMkLst>
            <pc:docMk/>
            <pc:sldMk cId="1730372291" sldId="284"/>
            <ac:cxnSpMk id="11" creationId="{DCD67800-37AC-4E14-89B0-F79DCB3FB86D}"/>
          </ac:cxnSpMkLst>
        </pc:cxnChg>
        <pc:cxnChg chg="add del">
          <ac:chgData name="Arjun V Simha" userId="S::arjunvs@uw.edu::1444d2eb-7da9-47ac-a4ed-5c4157849c21" providerId="AD" clId="Web-{256295D5-7C16-4D9C-0B28-70FDFC90313E}" dt="2024-02-05T20:51:36.724" v="601"/>
          <ac:cxnSpMkLst>
            <pc:docMk/>
            <pc:sldMk cId="1730372291" sldId="284"/>
            <ac:cxnSpMk id="13" creationId="{20F1788F-A5AE-4188-8274-F7F2E3833ECD}"/>
          </ac:cxnSpMkLst>
        </pc:cxnChg>
      </pc:sldChg>
      <pc:sldChg chg="delSp add del replId">
        <pc:chgData name="Arjun V Simha" userId="S::arjunvs@uw.edu::1444d2eb-7da9-47ac-a4ed-5c4157849c21" providerId="AD" clId="Web-{256295D5-7C16-4D9C-0B28-70FDFC90313E}" dt="2024-02-05T20:50:12.596" v="596"/>
        <pc:sldMkLst>
          <pc:docMk/>
          <pc:sldMk cId="3404925875" sldId="285"/>
        </pc:sldMkLst>
        <pc:picChg chg="del">
          <ac:chgData name="Arjun V Simha" userId="S::arjunvs@uw.edu::1444d2eb-7da9-47ac-a4ed-5c4157849c21" providerId="AD" clId="Web-{256295D5-7C16-4D9C-0B28-70FDFC90313E}" dt="2024-02-05T20:49:35.829" v="592"/>
          <ac:picMkLst>
            <pc:docMk/>
            <pc:sldMk cId="3404925875" sldId="285"/>
            <ac:picMk id="2" creationId="{E6F7E43C-ACD8-6C33-C4D3-868B437425A6}"/>
          </ac:picMkLst>
        </pc:picChg>
      </pc:sldChg>
    </pc:docChg>
  </pc:docChgLst>
  <pc:docChgLst>
    <pc:chgData name="K Gupta" userId="S::kshitijg@uw.edu::f334b071-3207-48e4-ac2e-06e23438a8f2" providerId="AD" clId="Web-{D5E28BAA-9255-4879-92D3-E751687797D2}"/>
    <pc:docChg chg="addSld modSld">
      <pc:chgData name="K Gupta" userId="S::kshitijg@uw.edu::f334b071-3207-48e4-ac2e-06e23438a8f2" providerId="AD" clId="Web-{D5E28BAA-9255-4879-92D3-E751687797D2}" dt="2024-01-22T04:41:32.880" v="1332"/>
      <pc:docMkLst>
        <pc:docMk/>
      </pc:docMkLst>
      <pc:sldChg chg="addSp delSp modSp">
        <pc:chgData name="K Gupta" userId="S::kshitijg@uw.edu::f334b071-3207-48e4-ac2e-06e23438a8f2" providerId="AD" clId="Web-{D5E28BAA-9255-4879-92D3-E751687797D2}" dt="2024-01-22T04:17:42.389" v="676" actId="1076"/>
        <pc:sldMkLst>
          <pc:docMk/>
          <pc:sldMk cId="2650437131" sldId="263"/>
        </pc:sldMkLst>
        <pc:spChg chg="del mod">
          <ac:chgData name="K Gupta" userId="S::kshitijg@uw.edu::f334b071-3207-48e4-ac2e-06e23438a8f2" providerId="AD" clId="Web-{D5E28BAA-9255-4879-92D3-E751687797D2}" dt="2024-01-22T04:12:13.100" v="580"/>
          <ac:spMkLst>
            <pc:docMk/>
            <pc:sldMk cId="2650437131" sldId="263"/>
            <ac:spMk id="2" creationId="{831F86BF-C386-4D53-A107-796473E85C7D}"/>
          </ac:spMkLst>
        </pc:spChg>
        <pc:spChg chg="add del mod">
          <ac:chgData name="K Gupta" userId="S::kshitijg@uw.edu::f334b071-3207-48e4-ac2e-06e23438a8f2" providerId="AD" clId="Web-{D5E28BAA-9255-4879-92D3-E751687797D2}" dt="2024-01-22T04:12:16.272" v="581"/>
          <ac:spMkLst>
            <pc:docMk/>
            <pc:sldMk cId="2650437131" sldId="263"/>
            <ac:spMk id="6" creationId="{F77AA046-01B3-6F4B-FEC9-A827AC0F5FA7}"/>
          </ac:spMkLst>
        </pc:spChg>
        <pc:spChg chg="add mod">
          <ac:chgData name="K Gupta" userId="S::kshitijg@uw.edu::f334b071-3207-48e4-ac2e-06e23438a8f2" providerId="AD" clId="Web-{D5E28BAA-9255-4879-92D3-E751687797D2}" dt="2024-01-22T04:17:42.389" v="676" actId="1076"/>
          <ac:spMkLst>
            <pc:docMk/>
            <pc:sldMk cId="2650437131" sldId="263"/>
            <ac:spMk id="8" creationId="{95D7D472-7B84-B68D-7E13-858D3590261C}"/>
          </ac:spMkLst>
        </pc:spChg>
        <pc:picChg chg="add del mod">
          <ac:chgData name="K Gupta" userId="S::kshitijg@uw.edu::f334b071-3207-48e4-ac2e-06e23438a8f2" providerId="AD" clId="Web-{D5E28BAA-9255-4879-92D3-E751687797D2}" dt="2024-01-22T04:16:47.432" v="641"/>
          <ac:picMkLst>
            <pc:docMk/>
            <pc:sldMk cId="2650437131" sldId="263"/>
            <ac:picMk id="7" creationId="{44317E02-7429-ABAE-AB9C-5B363CD2BA88}"/>
          </ac:picMkLst>
        </pc:picChg>
        <pc:picChg chg="add mod modCrop">
          <ac:chgData name="K Gupta" userId="S::kshitijg@uw.edu::f334b071-3207-48e4-ac2e-06e23438a8f2" providerId="AD" clId="Web-{D5E28BAA-9255-4879-92D3-E751687797D2}" dt="2024-01-22T04:17:40.076" v="675" actId="1076"/>
          <ac:picMkLst>
            <pc:docMk/>
            <pc:sldMk cId="2650437131" sldId="263"/>
            <ac:picMk id="9" creationId="{67E80F4C-A391-A4C4-D45A-1C83B75EE368}"/>
          </ac:picMkLst>
        </pc:picChg>
      </pc:sldChg>
      <pc:sldChg chg="modSp">
        <pc:chgData name="K Gupta" userId="S::kshitijg@uw.edu::f334b071-3207-48e4-ac2e-06e23438a8f2" providerId="AD" clId="Web-{D5E28BAA-9255-4879-92D3-E751687797D2}" dt="2024-01-22T04:00:06.002" v="577"/>
        <pc:sldMkLst>
          <pc:docMk/>
          <pc:sldMk cId="1799283690" sldId="264"/>
        </pc:sldMkLst>
        <pc:graphicFrameChg chg="mod modGraphic">
          <ac:chgData name="K Gupta" userId="S::kshitijg@uw.edu::f334b071-3207-48e4-ac2e-06e23438a8f2" providerId="AD" clId="Web-{D5E28BAA-9255-4879-92D3-E751687797D2}" dt="2024-01-22T04:00:06.002" v="577"/>
          <ac:graphicFrameMkLst>
            <pc:docMk/>
            <pc:sldMk cId="1799283690" sldId="264"/>
            <ac:graphicFrameMk id="11" creationId="{0E351440-54B6-4106-B185-C42AC9270A9F}"/>
          </ac:graphicFrameMkLst>
        </pc:graphicFrameChg>
      </pc:sldChg>
      <pc:sldChg chg="modSp">
        <pc:chgData name="K Gupta" userId="S::kshitijg@uw.edu::f334b071-3207-48e4-ac2e-06e23438a8f2" providerId="AD" clId="Web-{D5E28BAA-9255-4879-92D3-E751687797D2}" dt="2024-01-22T04:41:32.880" v="1332"/>
        <pc:sldMkLst>
          <pc:docMk/>
          <pc:sldMk cId="4243110361" sldId="271"/>
        </pc:sldMkLst>
        <pc:spChg chg="mod">
          <ac:chgData name="K Gupta" userId="S::kshitijg@uw.edu::f334b071-3207-48e4-ac2e-06e23438a8f2" providerId="AD" clId="Web-{D5E28BAA-9255-4879-92D3-E751687797D2}" dt="2024-01-22T03:49:28.973" v="32" actId="1076"/>
          <ac:spMkLst>
            <pc:docMk/>
            <pc:sldMk cId="4243110361" sldId="271"/>
            <ac:spMk id="5" creationId="{00D85949-64CD-4465-9566-2F22B0516668}"/>
          </ac:spMkLst>
        </pc:spChg>
        <pc:spChg chg="mod">
          <ac:chgData name="K Gupta" userId="S::kshitijg@uw.edu::f334b071-3207-48e4-ac2e-06e23438a8f2" providerId="AD" clId="Web-{D5E28BAA-9255-4879-92D3-E751687797D2}" dt="2024-01-22T04:23:41.039" v="763" actId="1076"/>
          <ac:spMkLst>
            <pc:docMk/>
            <pc:sldMk cId="4243110361" sldId="271"/>
            <ac:spMk id="10" creationId="{F522B2EC-F603-42B9-8197-4F8C39EE47BB}"/>
          </ac:spMkLst>
        </pc:spChg>
        <pc:spChg chg="mod">
          <ac:chgData name="K Gupta" userId="S::kshitijg@uw.edu::f334b071-3207-48e4-ac2e-06e23438a8f2" providerId="AD" clId="Web-{D5E28BAA-9255-4879-92D3-E751687797D2}" dt="2024-01-22T04:26:17.737" v="806" actId="20577"/>
          <ac:spMkLst>
            <pc:docMk/>
            <pc:sldMk cId="4243110361" sldId="271"/>
            <ac:spMk id="11" creationId="{65B433AD-1F79-B7DA-8809-BF6FBF2F4223}"/>
          </ac:spMkLst>
        </pc:spChg>
        <pc:spChg chg="mod">
          <ac:chgData name="K Gupta" userId="S::kshitijg@uw.edu::f334b071-3207-48e4-ac2e-06e23438a8f2" providerId="AD" clId="Web-{D5E28BAA-9255-4879-92D3-E751687797D2}" dt="2024-01-22T03:49:34.036" v="33" actId="1076"/>
          <ac:spMkLst>
            <pc:docMk/>
            <pc:sldMk cId="4243110361" sldId="271"/>
            <ac:spMk id="110" creationId="{2728D7A5-17E0-45E5-A552-B96466CDE5E3}"/>
          </ac:spMkLst>
        </pc:spChg>
        <pc:graphicFrameChg chg="mod modGraphic">
          <ac:chgData name="K Gupta" userId="S::kshitijg@uw.edu::f334b071-3207-48e4-ac2e-06e23438a8f2" providerId="AD" clId="Web-{D5E28BAA-9255-4879-92D3-E751687797D2}" dt="2024-01-22T04:37:06.346" v="1312"/>
          <ac:graphicFrameMkLst>
            <pc:docMk/>
            <pc:sldMk cId="4243110361" sldId="271"/>
            <ac:graphicFrameMk id="75" creationId="{78819C4F-69B3-4386-A99B-17D5443958BE}"/>
          </ac:graphicFrameMkLst>
        </pc:graphicFrameChg>
        <pc:graphicFrameChg chg="mod modGraphic">
          <ac:chgData name="K Gupta" userId="S::kshitijg@uw.edu::f334b071-3207-48e4-ac2e-06e23438a8f2" providerId="AD" clId="Web-{D5E28BAA-9255-4879-92D3-E751687797D2}" dt="2024-01-22T04:41:32.880" v="1332"/>
          <ac:graphicFrameMkLst>
            <pc:docMk/>
            <pc:sldMk cId="4243110361" sldId="271"/>
            <ac:graphicFrameMk id="76" creationId="{43E3DD7A-8603-4A44-8236-BFEFA12E6377}"/>
          </ac:graphicFrameMkLst>
        </pc:graphicFrameChg>
      </pc:sldChg>
      <pc:sldChg chg="addSp delSp modSp add replId">
        <pc:chgData name="K Gupta" userId="S::kshitijg@uw.edu::f334b071-3207-48e4-ac2e-06e23438a8f2" providerId="AD" clId="Web-{D5E28BAA-9255-4879-92D3-E751687797D2}" dt="2024-01-22T04:24:10.869" v="775" actId="14100"/>
        <pc:sldMkLst>
          <pc:docMk/>
          <pc:sldMk cId="405858326" sldId="273"/>
        </pc:sldMkLst>
        <pc:spChg chg="add mod">
          <ac:chgData name="K Gupta" userId="S::kshitijg@uw.edu::f334b071-3207-48e4-ac2e-06e23438a8f2" providerId="AD" clId="Web-{D5E28BAA-9255-4879-92D3-E751687797D2}" dt="2024-01-22T04:24:10.869" v="775" actId="14100"/>
          <ac:spMkLst>
            <pc:docMk/>
            <pc:sldMk cId="405858326" sldId="273"/>
            <ac:spMk id="6" creationId="{2CBE4D58-2E28-45CF-5EA9-581EB1BD5AFE}"/>
          </ac:spMkLst>
        </pc:spChg>
        <pc:spChg chg="del">
          <ac:chgData name="K Gupta" userId="S::kshitijg@uw.edu::f334b071-3207-48e4-ac2e-06e23438a8f2" providerId="AD" clId="Web-{D5E28BAA-9255-4879-92D3-E751687797D2}" dt="2024-01-22T04:13:41.731" v="629"/>
          <ac:spMkLst>
            <pc:docMk/>
            <pc:sldMk cId="405858326" sldId="273"/>
            <ac:spMk id="8" creationId="{43357258-AA2D-B02C-7764-6BDF8926AD83}"/>
          </ac:spMkLst>
        </pc:spChg>
        <pc:picChg chg="add del mod">
          <ac:chgData name="K Gupta" userId="S::kshitijg@uw.edu::f334b071-3207-48e4-ac2e-06e23438a8f2" providerId="AD" clId="Web-{D5E28BAA-9255-4879-92D3-E751687797D2}" dt="2024-01-22T04:22:14.642" v="730"/>
          <ac:picMkLst>
            <pc:docMk/>
            <pc:sldMk cId="405858326" sldId="273"/>
            <ac:picMk id="2" creationId="{4DCF2257-29CE-4D85-42C2-2E3256686FD0}"/>
          </ac:picMkLst>
        </pc:picChg>
        <pc:picChg chg="del">
          <ac:chgData name="K Gupta" userId="S::kshitijg@uw.edu::f334b071-3207-48e4-ac2e-06e23438a8f2" providerId="AD" clId="Web-{D5E28BAA-9255-4879-92D3-E751687797D2}" dt="2024-01-22T04:13:40.872" v="628"/>
          <ac:picMkLst>
            <pc:docMk/>
            <pc:sldMk cId="405858326" sldId="273"/>
            <ac:picMk id="7" creationId="{0F624CE6-AB0B-D55F-976D-05BED31E8261}"/>
          </ac:picMkLst>
        </pc:picChg>
        <pc:picChg chg="add del mod">
          <ac:chgData name="K Gupta" userId="S::kshitijg@uw.edu::f334b071-3207-48e4-ac2e-06e23438a8f2" providerId="AD" clId="Web-{D5E28BAA-9255-4879-92D3-E751687797D2}" dt="2024-01-22T04:23:46.117" v="764"/>
          <ac:picMkLst>
            <pc:docMk/>
            <pc:sldMk cId="405858326" sldId="273"/>
            <ac:picMk id="7" creationId="{6DF78A55-D2E9-8E31-AC32-9A9A2F31D30A}"/>
          </ac:picMkLst>
        </pc:picChg>
        <pc:picChg chg="add mod">
          <ac:chgData name="K Gupta" userId="S::kshitijg@uw.edu::f334b071-3207-48e4-ac2e-06e23438a8f2" providerId="AD" clId="Web-{D5E28BAA-9255-4879-92D3-E751687797D2}" dt="2024-01-22T04:23:52.055" v="767" actId="1076"/>
          <ac:picMkLst>
            <pc:docMk/>
            <pc:sldMk cId="405858326" sldId="273"/>
            <ac:picMk id="8" creationId="{2827C584-CFBB-11B4-54D8-B096F502C3D1}"/>
          </ac:picMkLst>
        </pc:picChg>
      </pc:sldChg>
    </pc:docChg>
  </pc:docChgLst>
  <pc:docChgLst>
    <pc:chgData name="Julie Y. Ham" userId="S::jham2417@uw.edu::f8b567a4-fd36-450a-85f3-b4a4c32c0936" providerId="AD" clId="Web-{1B64F93D-6624-66C5-15B6-9D640173E096}"/>
    <pc:docChg chg="addSld delSld modSld">
      <pc:chgData name="Julie Y. Ham" userId="S::jham2417@uw.edu::f8b567a4-fd36-450a-85f3-b4a4c32c0936" providerId="AD" clId="Web-{1B64F93D-6624-66C5-15B6-9D640173E096}" dt="2024-02-05T20:18:39.341" v="292" actId="1076"/>
      <pc:docMkLst>
        <pc:docMk/>
      </pc:docMkLst>
      <pc:sldChg chg="modSp modCm">
        <pc:chgData name="Julie Y. Ham" userId="S::jham2417@uw.edu::f8b567a4-fd36-450a-85f3-b4a4c32c0936" providerId="AD" clId="Web-{1B64F93D-6624-66C5-15B6-9D640173E096}" dt="2024-02-05T20:10:41.824" v="289" actId="20577"/>
        <pc:sldMkLst>
          <pc:docMk/>
          <pc:sldMk cId="2650437131" sldId="263"/>
        </pc:sldMkLst>
        <pc:spChg chg="mod">
          <ac:chgData name="Julie Y. Ham" userId="S::jham2417@uw.edu::f8b567a4-fd36-450a-85f3-b4a4c32c0936" providerId="AD" clId="Web-{1B64F93D-6624-66C5-15B6-9D640173E096}" dt="2024-02-05T20:10:41.824" v="289" actId="20577"/>
          <ac:spMkLst>
            <pc:docMk/>
            <pc:sldMk cId="2650437131" sldId="263"/>
            <ac:spMk id="5" creationId="{A1057F6F-00F2-4217-91BA-C34DD8F54D5E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Julie Y. Ham" userId="S::jham2417@uw.edu::f8b567a4-fd36-450a-85f3-b4a4c32c0936" providerId="AD" clId="Web-{1B64F93D-6624-66C5-15B6-9D640173E096}" dt="2024-02-05T20:09:36.087" v="288" actId="20577"/>
              <pc2:cmMkLst xmlns:pc2="http://schemas.microsoft.com/office/powerpoint/2019/9/main/command">
                <pc:docMk/>
                <pc:sldMk cId="2650437131" sldId="263"/>
                <pc2:cmMk id="{D3A9C688-E27F-4493-8D3F-90C4BE26C012}"/>
              </pc2:cmMkLst>
            </pc226:cmChg>
          </p:ext>
        </pc:extLst>
      </pc:sldChg>
      <pc:sldChg chg="addSp delSp modSp">
        <pc:chgData name="Julie Y. Ham" userId="S::jham2417@uw.edu::f8b567a4-fd36-450a-85f3-b4a4c32c0936" providerId="AD" clId="Web-{1B64F93D-6624-66C5-15B6-9D640173E096}" dt="2024-02-05T20:18:39.341" v="292" actId="1076"/>
        <pc:sldMkLst>
          <pc:docMk/>
          <pc:sldMk cId="1799283690" sldId="264"/>
        </pc:sldMkLst>
        <pc:picChg chg="del">
          <ac:chgData name="Julie Y. Ham" userId="S::jham2417@uw.edu::f8b567a4-fd36-450a-85f3-b4a4c32c0936" providerId="AD" clId="Web-{1B64F93D-6624-66C5-15B6-9D640173E096}" dt="2024-02-05T20:17:38.292" v="290"/>
          <ac:picMkLst>
            <pc:docMk/>
            <pc:sldMk cId="1799283690" sldId="264"/>
            <ac:picMk id="5" creationId="{7F8F9147-0B6C-7B03-D608-D0E584FC8F4B}"/>
          </ac:picMkLst>
        </pc:picChg>
        <pc:picChg chg="add mod">
          <ac:chgData name="Julie Y. Ham" userId="S::jham2417@uw.edu::f8b567a4-fd36-450a-85f3-b4a4c32c0936" providerId="AD" clId="Web-{1B64F93D-6624-66C5-15B6-9D640173E096}" dt="2024-02-05T20:18:39.341" v="292" actId="1076"/>
          <ac:picMkLst>
            <pc:docMk/>
            <pc:sldMk cId="1799283690" sldId="264"/>
            <ac:picMk id="6" creationId="{123EA2DD-2562-7FDF-BC09-9D177B0A5740}"/>
          </ac:picMkLst>
        </pc:picChg>
      </pc:sldChg>
      <pc:sldChg chg="modSp">
        <pc:chgData name="Julie Y. Ham" userId="S::jham2417@uw.edu::f8b567a4-fd36-450a-85f3-b4a4c32c0936" providerId="AD" clId="Web-{1B64F93D-6624-66C5-15B6-9D640173E096}" dt="2024-02-05T20:07:53.318" v="268"/>
        <pc:sldMkLst>
          <pc:docMk/>
          <pc:sldMk cId="4243110361" sldId="271"/>
        </pc:sldMkLst>
        <pc:spChg chg="mod">
          <ac:chgData name="Julie Y. Ham" userId="S::jham2417@uw.edu::f8b567a4-fd36-450a-85f3-b4a4c32c0936" providerId="AD" clId="Web-{1B64F93D-6624-66C5-15B6-9D640173E096}" dt="2024-02-05T20:00:34.146" v="176" actId="1076"/>
          <ac:spMkLst>
            <pc:docMk/>
            <pc:sldMk cId="4243110361" sldId="271"/>
            <ac:spMk id="3" creationId="{DB38DBF2-7FCE-D5E1-36B4-3EFF287C5298}"/>
          </ac:spMkLst>
        </pc:spChg>
        <pc:spChg chg="mod">
          <ac:chgData name="Julie Y. Ham" userId="S::jham2417@uw.edu::f8b567a4-fd36-450a-85f3-b4a4c32c0936" providerId="AD" clId="Web-{1B64F93D-6624-66C5-15B6-9D640173E096}" dt="2024-02-05T20:01:35.976" v="181" actId="20577"/>
          <ac:spMkLst>
            <pc:docMk/>
            <pc:sldMk cId="4243110361" sldId="271"/>
            <ac:spMk id="7" creationId="{039B3113-D068-9A8F-6B16-9A5765C9A918}"/>
          </ac:spMkLst>
        </pc:spChg>
        <pc:spChg chg="mod">
          <ac:chgData name="Julie Y. Ham" userId="S::jham2417@uw.edu::f8b567a4-fd36-450a-85f3-b4a4c32c0936" providerId="AD" clId="Web-{1B64F93D-6624-66C5-15B6-9D640173E096}" dt="2024-02-05T20:01:14.929" v="178" actId="14100"/>
          <ac:spMkLst>
            <pc:docMk/>
            <pc:sldMk cId="4243110361" sldId="271"/>
            <ac:spMk id="9" creationId="{F93113F3-6EF4-8D80-B1AA-C889B9A70E25}"/>
          </ac:spMkLst>
        </pc:spChg>
        <pc:graphicFrameChg chg="mod modGraphic">
          <ac:chgData name="Julie Y. Ham" userId="S::jham2417@uw.edu::f8b567a4-fd36-450a-85f3-b4a4c32c0936" providerId="AD" clId="Web-{1B64F93D-6624-66C5-15B6-9D640173E096}" dt="2024-02-05T20:02:35.041" v="193"/>
          <ac:graphicFrameMkLst>
            <pc:docMk/>
            <pc:sldMk cId="4243110361" sldId="271"/>
            <ac:graphicFrameMk id="75" creationId="{78819C4F-69B3-4386-A99B-17D5443958BE}"/>
          </ac:graphicFrameMkLst>
        </pc:graphicFrameChg>
        <pc:graphicFrameChg chg="mod modGraphic">
          <ac:chgData name="Julie Y. Ham" userId="S::jham2417@uw.edu::f8b567a4-fd36-450a-85f3-b4a4c32c0936" providerId="AD" clId="Web-{1B64F93D-6624-66C5-15B6-9D640173E096}" dt="2024-02-05T20:07:53.318" v="268"/>
          <ac:graphicFrameMkLst>
            <pc:docMk/>
            <pc:sldMk cId="4243110361" sldId="271"/>
            <ac:graphicFrameMk id="76" creationId="{43E3DD7A-8603-4A44-8236-BFEFA12E6377}"/>
          </ac:graphicFrameMkLst>
        </pc:graphicFrameChg>
      </pc:sldChg>
      <pc:sldChg chg="add del">
        <pc:chgData name="Julie Y. Ham" userId="S::jham2417@uw.edu::f8b567a4-fd36-450a-85f3-b4a4c32c0936" providerId="AD" clId="Web-{1B64F93D-6624-66C5-15B6-9D640173E096}" dt="2024-02-05T19:34:25.230" v="2"/>
        <pc:sldMkLst>
          <pc:docMk/>
          <pc:sldMk cId="3032899181" sldId="274"/>
        </pc:sldMkLst>
      </pc:sldChg>
      <pc:sldChg chg="add del">
        <pc:chgData name="Julie Y. Ham" userId="S::jham2417@uw.edu::f8b567a4-fd36-450a-85f3-b4a4c32c0936" providerId="AD" clId="Web-{1B64F93D-6624-66C5-15B6-9D640173E096}" dt="2024-02-05T19:34:26.043" v="3"/>
        <pc:sldMkLst>
          <pc:docMk/>
          <pc:sldMk cId="163324739" sldId="276"/>
        </pc:sldMkLst>
      </pc:sldChg>
    </pc:docChg>
  </pc:docChgLst>
  <pc:docChgLst>
    <pc:chgData name="Jarod M Marshel" userId="S::jarodmar@uw.edu::9ab98fed-4b15-436b-88d3-34d6e162287c" providerId="AD" clId="Web-{2CE8F771-B02E-19B8-52BC-FFFB12D6CDDE}"/>
    <pc:docChg chg="modSld">
      <pc:chgData name="Jarod M Marshel" userId="S::jarodmar@uw.edu::9ab98fed-4b15-436b-88d3-34d6e162287c" providerId="AD" clId="Web-{2CE8F771-B02E-19B8-52BC-FFFB12D6CDDE}" dt="2024-02-05T20:46:20.935" v="12"/>
      <pc:docMkLst>
        <pc:docMk/>
      </pc:docMkLst>
      <pc:sldChg chg="addSp modSp mod setBg">
        <pc:chgData name="Jarod M Marshel" userId="S::jarodmar@uw.edu::9ab98fed-4b15-436b-88d3-34d6e162287c" providerId="AD" clId="Web-{2CE8F771-B02E-19B8-52BC-FFFB12D6CDDE}" dt="2024-02-05T20:46:20.935" v="12"/>
        <pc:sldMkLst>
          <pc:docMk/>
          <pc:sldMk cId="1730372291" sldId="284"/>
        </pc:sldMkLst>
        <pc:spChg chg="add">
          <ac:chgData name="Jarod M Marshel" userId="S::jarodmar@uw.edu::9ab98fed-4b15-436b-88d3-34d6e162287c" providerId="AD" clId="Web-{2CE8F771-B02E-19B8-52BC-FFFB12D6CDDE}" dt="2024-02-05T20:46:20.935" v="12"/>
          <ac:spMkLst>
            <pc:docMk/>
            <pc:sldMk cId="1730372291" sldId="284"/>
            <ac:spMk id="9" creationId="{262ABC4B-37D8-4218-BDD8-6DF6A00C0C80}"/>
          </ac:spMkLst>
        </pc:spChg>
        <pc:picChg chg="add mod ord">
          <ac:chgData name="Jarod M Marshel" userId="S::jarodmar@uw.edu::9ab98fed-4b15-436b-88d3-34d6e162287c" providerId="AD" clId="Web-{2CE8F771-B02E-19B8-52BC-FFFB12D6CDDE}" dt="2024-02-05T20:46:20.935" v="12"/>
          <ac:picMkLst>
            <pc:docMk/>
            <pc:sldMk cId="1730372291" sldId="284"/>
            <ac:picMk id="2" creationId="{77452B16-8E44-BDD3-F406-A88E192CEF01}"/>
          </ac:picMkLst>
        </pc:picChg>
        <pc:picChg chg="add mod">
          <ac:chgData name="Jarod M Marshel" userId="S::jarodmar@uw.edu::9ab98fed-4b15-436b-88d3-34d6e162287c" providerId="AD" clId="Web-{2CE8F771-B02E-19B8-52BC-FFFB12D6CDDE}" dt="2024-02-05T20:46:20.935" v="12"/>
          <ac:picMkLst>
            <pc:docMk/>
            <pc:sldMk cId="1730372291" sldId="284"/>
            <ac:picMk id="3" creationId="{43535799-4252-AA48-926A-EC82C3AD8D9E}"/>
          </ac:picMkLst>
        </pc:picChg>
        <pc:picChg chg="add mod">
          <ac:chgData name="Jarod M Marshel" userId="S::jarodmar@uw.edu::9ab98fed-4b15-436b-88d3-34d6e162287c" providerId="AD" clId="Web-{2CE8F771-B02E-19B8-52BC-FFFB12D6CDDE}" dt="2024-02-05T20:46:20.935" v="12"/>
          <ac:picMkLst>
            <pc:docMk/>
            <pc:sldMk cId="1730372291" sldId="284"/>
            <ac:picMk id="4" creationId="{291A99A5-4661-BD60-A62F-EAFF34744BB9}"/>
          </ac:picMkLst>
        </pc:picChg>
      </pc:sldChg>
    </pc:docChg>
  </pc:docChgLst>
  <pc:docChgLst>
    <pc:chgData name="Arjun V Simha" userId="S::arjunvs@uw.edu::1444d2eb-7da9-47ac-a4ed-5c4157849c21" providerId="AD" clId="Web-{3C0F301B-2C7D-1FF5-0955-9601BEC5AC4D}"/>
    <pc:docChg chg="addSld delSld modSld sldOrd addMainMaster">
      <pc:chgData name="Arjun V Simha" userId="S::arjunvs@uw.edu::1444d2eb-7da9-47ac-a4ed-5c4157849c21" providerId="AD" clId="Web-{3C0F301B-2C7D-1FF5-0955-9601BEC5AC4D}" dt="2024-02-09T06:48:08.100" v="21"/>
      <pc:docMkLst>
        <pc:docMk/>
      </pc:docMkLst>
      <pc:sldChg chg="ord">
        <pc:chgData name="Arjun V Simha" userId="S::arjunvs@uw.edu::1444d2eb-7da9-47ac-a4ed-5c4157849c21" providerId="AD" clId="Web-{3C0F301B-2C7D-1FF5-0955-9601BEC5AC4D}" dt="2024-02-09T06:48:03.084" v="20"/>
        <pc:sldMkLst>
          <pc:docMk/>
          <pc:sldMk cId="1070109481" sldId="275"/>
        </pc:sldMkLst>
      </pc:sldChg>
      <pc:sldChg chg="addSp delSp modSp">
        <pc:chgData name="Arjun V Simha" userId="S::arjunvs@uw.edu::1444d2eb-7da9-47ac-a4ed-5c4157849c21" providerId="AD" clId="Web-{3C0F301B-2C7D-1FF5-0955-9601BEC5AC4D}" dt="2024-02-09T06:46:50.114" v="11"/>
        <pc:sldMkLst>
          <pc:docMk/>
          <pc:sldMk cId="3835652380" sldId="279"/>
        </pc:sldMkLst>
        <pc:spChg chg="add del mod">
          <ac:chgData name="Arjun V Simha" userId="S::arjunvs@uw.edu::1444d2eb-7da9-47ac-a4ed-5c4157849c21" providerId="AD" clId="Web-{3C0F301B-2C7D-1FF5-0955-9601BEC5AC4D}" dt="2024-02-09T06:46:07.019" v="5"/>
          <ac:spMkLst>
            <pc:docMk/>
            <pc:sldMk cId="3835652380" sldId="279"/>
            <ac:spMk id="4" creationId="{FF3D846C-37E8-3408-8CB3-CC64C593804F}"/>
          </ac:spMkLst>
        </pc:spChg>
        <pc:spChg chg="add del mod">
          <ac:chgData name="Arjun V Simha" userId="S::arjunvs@uw.edu::1444d2eb-7da9-47ac-a4ed-5c4157849c21" providerId="AD" clId="Web-{3C0F301B-2C7D-1FF5-0955-9601BEC5AC4D}" dt="2024-02-09T06:46:50.114" v="11"/>
          <ac:spMkLst>
            <pc:docMk/>
            <pc:sldMk cId="3835652380" sldId="279"/>
            <ac:spMk id="5" creationId="{3828668F-F372-B76A-1314-C01E8B0A3847}"/>
          </ac:spMkLst>
        </pc:spChg>
      </pc:sldChg>
      <pc:sldChg chg="addSp delSp modSp">
        <pc:chgData name="Arjun V Simha" userId="S::arjunvs@uw.edu::1444d2eb-7da9-47ac-a4ed-5c4157849c21" providerId="AD" clId="Web-{3C0F301B-2C7D-1FF5-0955-9601BEC5AC4D}" dt="2024-02-09T06:46:08.066" v="7"/>
        <pc:sldMkLst>
          <pc:docMk/>
          <pc:sldMk cId="1730372291" sldId="284"/>
        </pc:sldMkLst>
        <pc:spChg chg="add del mod">
          <ac:chgData name="Arjun V Simha" userId="S::arjunvs@uw.edu::1444d2eb-7da9-47ac-a4ed-5c4157849c21" providerId="AD" clId="Web-{3C0F301B-2C7D-1FF5-0955-9601BEC5AC4D}" dt="2024-02-09T06:46:08.066" v="7"/>
          <ac:spMkLst>
            <pc:docMk/>
            <pc:sldMk cId="1730372291" sldId="284"/>
            <ac:spMk id="2" creationId="{9D94338C-CF88-CE93-C8E9-6C003EEFECA9}"/>
          </ac:spMkLst>
        </pc:spChg>
      </pc:sldChg>
      <pc:sldChg chg="add del">
        <pc:chgData name="Arjun V Simha" userId="S::arjunvs@uw.edu::1444d2eb-7da9-47ac-a4ed-5c4157849c21" providerId="AD" clId="Web-{3C0F301B-2C7D-1FF5-0955-9601BEC5AC4D}" dt="2024-02-09T06:48:08.100" v="21"/>
        <pc:sldMkLst>
          <pc:docMk/>
          <pc:sldMk cId="2340258445" sldId="285"/>
        </pc:sldMkLst>
      </pc:sldChg>
      <pc:sldChg chg="add">
        <pc:chgData name="Arjun V Simha" userId="S::arjunvs@uw.edu::1444d2eb-7da9-47ac-a4ed-5c4157849c21" providerId="AD" clId="Web-{3C0F301B-2C7D-1FF5-0955-9601BEC5AC4D}" dt="2024-02-09T06:47:15.474" v="13"/>
        <pc:sldMkLst>
          <pc:docMk/>
          <pc:sldMk cId="109857222" sldId="286"/>
        </pc:sldMkLst>
      </pc:sldChg>
      <pc:sldChg chg="add">
        <pc:chgData name="Arjun V Simha" userId="S::arjunvs@uw.edu::1444d2eb-7da9-47ac-a4ed-5c4157849c21" providerId="AD" clId="Web-{3C0F301B-2C7D-1FF5-0955-9601BEC5AC4D}" dt="2024-02-09T06:47:16.739" v="14"/>
        <pc:sldMkLst>
          <pc:docMk/>
          <pc:sldMk cId="3659133791" sldId="287"/>
        </pc:sldMkLst>
      </pc:sldChg>
      <pc:sldChg chg="add">
        <pc:chgData name="Arjun V Simha" userId="S::arjunvs@uw.edu::1444d2eb-7da9-47ac-a4ed-5c4157849c21" providerId="AD" clId="Web-{3C0F301B-2C7D-1FF5-0955-9601BEC5AC4D}" dt="2024-02-09T06:47:29.146" v="15"/>
        <pc:sldMkLst>
          <pc:docMk/>
          <pc:sldMk cId="4284099570" sldId="288"/>
        </pc:sldMkLst>
      </pc:sldChg>
      <pc:sldChg chg="add">
        <pc:chgData name="Arjun V Simha" userId="S::arjunvs@uw.edu::1444d2eb-7da9-47ac-a4ed-5c4157849c21" providerId="AD" clId="Web-{3C0F301B-2C7D-1FF5-0955-9601BEC5AC4D}" dt="2024-02-09T06:47:38.880" v="16"/>
        <pc:sldMkLst>
          <pc:docMk/>
          <pc:sldMk cId="358742133" sldId="289"/>
        </pc:sldMkLst>
      </pc:sldChg>
      <pc:sldChg chg="add">
        <pc:chgData name="Arjun V Simha" userId="S::arjunvs@uw.edu::1444d2eb-7da9-47ac-a4ed-5c4157849c21" providerId="AD" clId="Web-{3C0F301B-2C7D-1FF5-0955-9601BEC5AC4D}" dt="2024-02-09T06:47:45.896" v="17"/>
        <pc:sldMkLst>
          <pc:docMk/>
          <pc:sldMk cId="571212086" sldId="290"/>
        </pc:sldMkLst>
      </pc:sldChg>
      <pc:sldMasterChg chg="add addSldLayout">
        <pc:chgData name="Arjun V Simha" userId="S::arjunvs@uw.edu::1444d2eb-7da9-47ac-a4ed-5c4157849c21" providerId="AD" clId="Web-{3C0F301B-2C7D-1FF5-0955-9601BEC5AC4D}" dt="2024-02-09T06:47:29.146" v="15"/>
        <pc:sldMasterMkLst>
          <pc:docMk/>
          <pc:sldMasterMk cId="2460954070" sldId="2147483660"/>
        </pc:sldMasterMkLst>
        <pc:sldLayoutChg chg="add">
          <pc:chgData name="Arjun V Simha" userId="S::arjunvs@uw.edu::1444d2eb-7da9-47ac-a4ed-5c4157849c21" providerId="AD" clId="Web-{3C0F301B-2C7D-1FF5-0955-9601BEC5AC4D}" dt="2024-02-09T06:47:14.130" v="12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">
          <pc:chgData name="Arjun V Simha" userId="S::arjunvs@uw.edu::1444d2eb-7da9-47ac-a4ed-5c4157849c21" providerId="AD" clId="Web-{3C0F301B-2C7D-1FF5-0955-9601BEC5AC4D}" dt="2024-02-09T06:47:15.474" v="13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">
          <pc:chgData name="Arjun V Simha" userId="S::arjunvs@uw.edu::1444d2eb-7da9-47ac-a4ed-5c4157849c21" providerId="AD" clId="Web-{3C0F301B-2C7D-1FF5-0955-9601BEC5AC4D}" dt="2024-02-09T06:47:16.739" v="14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">
          <pc:chgData name="Arjun V Simha" userId="S::arjunvs@uw.edu::1444d2eb-7da9-47ac-a4ed-5c4157849c21" providerId="AD" clId="Web-{3C0F301B-2C7D-1FF5-0955-9601BEC5AC4D}" dt="2024-02-09T06:47:29.146" v="15"/>
          <pc:sldLayoutMkLst>
            <pc:docMk/>
            <pc:sldMasterMk cId="2460954070" sldId="2147483660"/>
            <pc:sldLayoutMk cId="3146388984" sldId="2147483667"/>
          </pc:sldLayoutMkLst>
        </pc:sldLayoutChg>
      </pc:sldMasterChg>
    </pc:docChg>
  </pc:docChgLst>
  <pc:docChgLst>
    <pc:chgData name="Arjun V Simha" userId="S::arjunvs@uw.edu::1444d2eb-7da9-47ac-a4ed-5c4157849c21" providerId="AD" clId="Web-{648D6864-29D5-DFA7-795D-6410646601F5}"/>
    <pc:docChg chg="addSld modSld">
      <pc:chgData name="Arjun V Simha" userId="S::arjunvs@uw.edu::1444d2eb-7da9-47ac-a4ed-5c4157849c21" providerId="AD" clId="Web-{648D6864-29D5-DFA7-795D-6410646601F5}" dt="2024-02-05T20:01:10.725" v="3"/>
      <pc:docMkLst>
        <pc:docMk/>
      </pc:docMkLst>
      <pc:sldChg chg="modSp">
        <pc:chgData name="Arjun V Simha" userId="S::arjunvs@uw.edu::1444d2eb-7da9-47ac-a4ed-5c4157849c21" providerId="AD" clId="Web-{648D6864-29D5-DFA7-795D-6410646601F5}" dt="2024-02-05T19:47:07.914" v="2" actId="20577"/>
        <pc:sldMkLst>
          <pc:docMk/>
          <pc:sldMk cId="1070109481" sldId="275"/>
        </pc:sldMkLst>
        <pc:spChg chg="mod">
          <ac:chgData name="Arjun V Simha" userId="S::arjunvs@uw.edu::1444d2eb-7da9-47ac-a4ed-5c4157849c21" providerId="AD" clId="Web-{648D6864-29D5-DFA7-795D-6410646601F5}" dt="2024-02-05T19:47:07.914" v="2" actId="20577"/>
          <ac:spMkLst>
            <pc:docMk/>
            <pc:sldMk cId="1070109481" sldId="275"/>
            <ac:spMk id="3" creationId="{0B9ACD98-8444-0341-E770-262E488F3739}"/>
          </ac:spMkLst>
        </pc:spChg>
      </pc:sldChg>
      <pc:sldChg chg="add replId">
        <pc:chgData name="Arjun V Simha" userId="S::arjunvs@uw.edu::1444d2eb-7da9-47ac-a4ed-5c4157849c21" providerId="AD" clId="Web-{648D6864-29D5-DFA7-795D-6410646601F5}" dt="2024-02-05T20:01:10.725" v="3"/>
        <pc:sldMkLst>
          <pc:docMk/>
          <pc:sldMk cId="3659320674" sldId="277"/>
        </pc:sldMkLst>
      </pc:sldChg>
    </pc:docChg>
  </pc:docChgLst>
  <pc:docChgLst>
    <pc:chgData name="Julie Y. Ham" userId="S::jham2417@uw.edu::f8b567a4-fd36-450a-85f3-b4a4c32c0936" providerId="AD" clId="Web-{53417BFA-4AB9-83A5-883D-1011CA944946}"/>
    <pc:docChg chg="delSld">
      <pc:chgData name="Julie Y. Ham" userId="S::jham2417@uw.edu::f8b567a4-fd36-450a-85f3-b4a4c32c0936" providerId="AD" clId="Web-{53417BFA-4AB9-83A5-883D-1011CA944946}" dt="2024-01-22T05:32:27.046" v="3"/>
      <pc:docMkLst>
        <pc:docMk/>
      </pc:docMkLst>
      <pc:sldChg chg="del">
        <pc:chgData name="Julie Y. Ham" userId="S::jham2417@uw.edu::f8b567a4-fd36-450a-85f3-b4a4c32c0936" providerId="AD" clId="Web-{53417BFA-4AB9-83A5-883D-1011CA944946}" dt="2024-01-22T05:32:25.671" v="2"/>
        <pc:sldMkLst>
          <pc:docMk/>
          <pc:sldMk cId="3509689230" sldId="268"/>
        </pc:sldMkLst>
      </pc:sldChg>
      <pc:sldChg chg="del">
        <pc:chgData name="Julie Y. Ham" userId="S::jham2417@uw.edu::f8b567a4-fd36-450a-85f3-b4a4c32c0936" providerId="AD" clId="Web-{53417BFA-4AB9-83A5-883D-1011CA944946}" dt="2024-01-22T05:32:20.312" v="1"/>
        <pc:sldMkLst>
          <pc:docMk/>
          <pc:sldMk cId="1748409296" sldId="269"/>
        </pc:sldMkLst>
      </pc:sldChg>
      <pc:sldChg chg="del">
        <pc:chgData name="Julie Y. Ham" userId="S::jham2417@uw.edu::f8b567a4-fd36-450a-85f3-b4a4c32c0936" providerId="AD" clId="Web-{53417BFA-4AB9-83A5-883D-1011CA944946}" dt="2024-01-22T05:32:13.265" v="0"/>
        <pc:sldMkLst>
          <pc:docMk/>
          <pc:sldMk cId="2206674289" sldId="270"/>
        </pc:sldMkLst>
      </pc:sldChg>
      <pc:sldChg chg="del">
        <pc:chgData name="Julie Y. Ham" userId="S::jham2417@uw.edu::f8b567a4-fd36-450a-85f3-b4a4c32c0936" providerId="AD" clId="Web-{53417BFA-4AB9-83A5-883D-1011CA944946}" dt="2024-01-22T05:32:27.046" v="3"/>
        <pc:sldMkLst>
          <pc:docMk/>
          <pc:sldMk cId="2109363899" sldId="272"/>
        </pc:sldMkLst>
      </pc:sldChg>
    </pc:docChg>
  </pc:docChgLst>
  <pc:docChgLst>
    <pc:chgData name="Julie Y. Ham" userId="S::jham2417@uw.edu::f8b567a4-fd36-450a-85f3-b4a4c32c0936" providerId="AD" clId="Web-{F555BEFD-5DCB-91CF-6265-90E8318647A6}"/>
    <pc:docChg chg="modSld">
      <pc:chgData name="Julie Y. Ham" userId="S::jham2417@uw.edu::f8b567a4-fd36-450a-85f3-b4a4c32c0936" providerId="AD" clId="Web-{F555BEFD-5DCB-91CF-6265-90E8318647A6}" dt="2024-02-05T04:12:30.662" v="295"/>
      <pc:docMkLst>
        <pc:docMk/>
      </pc:docMkLst>
      <pc:sldChg chg="addSp delSp modSp">
        <pc:chgData name="Julie Y. Ham" userId="S::jham2417@uw.edu::f8b567a4-fd36-450a-85f3-b4a4c32c0936" providerId="AD" clId="Web-{F555BEFD-5DCB-91CF-6265-90E8318647A6}" dt="2024-02-05T04:06:22.914" v="71" actId="14100"/>
        <pc:sldMkLst>
          <pc:docMk/>
          <pc:sldMk cId="1799283690" sldId="264"/>
        </pc:sldMkLst>
        <pc:spChg chg="add mod">
          <ac:chgData name="Julie Y. Ham" userId="S::jham2417@uw.edu::f8b567a4-fd36-450a-85f3-b4a4c32c0936" providerId="AD" clId="Web-{F555BEFD-5DCB-91CF-6265-90E8318647A6}" dt="2024-02-05T03:59:51.838" v="22" actId="1076"/>
          <ac:spMkLst>
            <pc:docMk/>
            <pc:sldMk cId="1799283690" sldId="264"/>
            <ac:spMk id="3" creationId="{8CD5BC44-F897-9E44-A78F-1F4A50AA8C5E}"/>
          </ac:spMkLst>
        </pc:spChg>
        <pc:graphicFrameChg chg="mod modGraphic">
          <ac:chgData name="Julie Y. Ham" userId="S::jham2417@uw.edu::f8b567a4-fd36-450a-85f3-b4a4c32c0936" providerId="AD" clId="Web-{F555BEFD-5DCB-91CF-6265-90E8318647A6}" dt="2024-02-05T04:01:39.029" v="67"/>
          <ac:graphicFrameMkLst>
            <pc:docMk/>
            <pc:sldMk cId="1799283690" sldId="264"/>
            <ac:graphicFrameMk id="11" creationId="{0E351440-54B6-4106-B185-C42AC9270A9F}"/>
          </ac:graphicFrameMkLst>
        </pc:graphicFrameChg>
        <pc:picChg chg="add mod">
          <ac:chgData name="Julie Y. Ham" userId="S::jham2417@uw.edu::f8b567a4-fd36-450a-85f3-b4a4c32c0936" providerId="AD" clId="Web-{F555BEFD-5DCB-91CF-6265-90E8318647A6}" dt="2024-02-05T04:06:22.914" v="71" actId="14100"/>
          <ac:picMkLst>
            <pc:docMk/>
            <pc:sldMk cId="1799283690" sldId="264"/>
            <ac:picMk id="5" creationId="{7F8F9147-0B6C-7B03-D608-D0E584FC8F4B}"/>
          </ac:picMkLst>
        </pc:picChg>
        <pc:picChg chg="del">
          <ac:chgData name="Julie Y. Ham" userId="S::jham2417@uw.edu::f8b567a4-fd36-450a-85f3-b4a4c32c0936" providerId="AD" clId="Web-{F555BEFD-5DCB-91CF-6265-90E8318647A6}" dt="2024-02-05T04:06:10.367" v="69"/>
          <ac:picMkLst>
            <pc:docMk/>
            <pc:sldMk cId="1799283690" sldId="264"/>
            <ac:picMk id="9" creationId="{FB2AAD76-1EFC-9E9C-E0F0-0B56ECFA15CB}"/>
          </ac:picMkLst>
        </pc:picChg>
        <pc:cxnChg chg="add mod">
          <ac:chgData name="Julie Y. Ham" userId="S::jham2417@uw.edu::f8b567a4-fd36-450a-85f3-b4a4c32c0936" providerId="AD" clId="Web-{F555BEFD-5DCB-91CF-6265-90E8318647A6}" dt="2024-02-05T04:00:20.917" v="27"/>
          <ac:cxnSpMkLst>
            <pc:docMk/>
            <pc:sldMk cId="1799283690" sldId="264"/>
            <ac:cxnSpMk id="4" creationId="{0092755A-384E-ABB6-B0DC-641D74F53E09}"/>
          </ac:cxnSpMkLst>
        </pc:cxnChg>
      </pc:sldChg>
      <pc:sldChg chg="modSp">
        <pc:chgData name="Julie Y. Ham" userId="S::jham2417@uw.edu::f8b567a4-fd36-450a-85f3-b4a4c32c0936" providerId="AD" clId="Web-{F555BEFD-5DCB-91CF-6265-90E8318647A6}" dt="2024-02-05T04:12:30.662" v="295"/>
        <pc:sldMkLst>
          <pc:docMk/>
          <pc:sldMk cId="4243110361" sldId="271"/>
        </pc:sldMkLst>
        <pc:graphicFrameChg chg="mod modGraphic">
          <ac:chgData name="Julie Y. Ham" userId="S::jham2417@uw.edu::f8b567a4-fd36-450a-85f3-b4a4c32c0936" providerId="AD" clId="Web-{F555BEFD-5DCB-91CF-6265-90E8318647A6}" dt="2024-02-05T04:12:30.662" v="295"/>
          <ac:graphicFrameMkLst>
            <pc:docMk/>
            <pc:sldMk cId="4243110361" sldId="271"/>
            <ac:graphicFrameMk id="76" creationId="{43E3DD7A-8603-4A44-8236-BFEFA12E6377}"/>
          </ac:graphicFrameMkLst>
        </pc:graphicFrameChg>
      </pc:sldChg>
    </pc:docChg>
  </pc:docChgLst>
  <pc:docChgLst>
    <pc:chgData name="Julie Y. Ham" userId="S::jham2417@uw.edu::f8b567a4-fd36-450a-85f3-b4a4c32c0936" providerId="AD" clId="Web-{565B1AB3-D338-D7DF-B1B8-743BCC0E69AD}"/>
    <pc:docChg chg="modSld">
      <pc:chgData name="Julie Y. Ham" userId="S::jham2417@uw.edu::f8b567a4-fd36-450a-85f3-b4a4c32c0936" providerId="AD" clId="Web-{565B1AB3-D338-D7DF-B1B8-743BCC0E69AD}" dt="2024-01-23T02:41:56.760" v="100" actId="20577"/>
      <pc:docMkLst>
        <pc:docMk/>
      </pc:docMkLst>
      <pc:sldChg chg="modSp">
        <pc:chgData name="Julie Y. Ham" userId="S::jham2417@uw.edu::f8b567a4-fd36-450a-85f3-b4a4c32c0936" providerId="AD" clId="Web-{565B1AB3-D338-D7DF-B1B8-743BCC0E69AD}" dt="2024-01-23T02:41:56.760" v="100" actId="20577"/>
        <pc:sldMkLst>
          <pc:docMk/>
          <pc:sldMk cId="1070109481" sldId="275"/>
        </pc:sldMkLst>
        <pc:spChg chg="mod">
          <ac:chgData name="Julie Y. Ham" userId="S::jham2417@uw.edu::f8b567a4-fd36-450a-85f3-b4a4c32c0936" providerId="AD" clId="Web-{565B1AB3-D338-D7DF-B1B8-743BCC0E69AD}" dt="2024-01-23T02:41:56.760" v="100" actId="20577"/>
          <ac:spMkLst>
            <pc:docMk/>
            <pc:sldMk cId="1070109481" sldId="275"/>
            <ac:spMk id="3" creationId="{0B9ACD98-8444-0341-E770-262E488F3739}"/>
          </ac:spMkLst>
        </pc:spChg>
      </pc:sldChg>
      <pc:sldChg chg="modSp">
        <pc:chgData name="Julie Y. Ham" userId="S::jham2417@uw.edu::f8b567a4-fd36-450a-85f3-b4a4c32c0936" providerId="AD" clId="Web-{565B1AB3-D338-D7DF-B1B8-743BCC0E69AD}" dt="2024-01-23T02:35:52.372" v="35"/>
        <pc:sldMkLst>
          <pc:docMk/>
          <pc:sldMk cId="163324739" sldId="276"/>
        </pc:sldMkLst>
        <pc:spChg chg="mod">
          <ac:chgData name="Julie Y. Ham" userId="S::jham2417@uw.edu::f8b567a4-fd36-450a-85f3-b4a4c32c0936" providerId="AD" clId="Web-{565B1AB3-D338-D7DF-B1B8-743BCC0E69AD}" dt="2024-01-23T02:35:52.372" v="35"/>
          <ac:spMkLst>
            <pc:docMk/>
            <pc:sldMk cId="163324739" sldId="276"/>
            <ac:spMk id="3" creationId="{B782B6E0-0581-841E-7116-658D1F017534}"/>
          </ac:spMkLst>
        </pc:spChg>
      </pc:sldChg>
    </pc:docChg>
  </pc:docChgLst>
  <pc:docChgLst>
    <pc:chgData name="Cooper J. Ritter" userId="S::ritter4x@uw.edu::3afd6eac-787c-440e-9611-6b8741c2a424" providerId="AD" clId="Web-{A62EABFB-489B-4066-B644-0E2232BD4041}"/>
    <pc:docChg chg="modSld">
      <pc:chgData name="Cooper J. Ritter" userId="S::ritter4x@uw.edu::3afd6eac-787c-440e-9611-6b8741c2a424" providerId="AD" clId="Web-{A62EABFB-489B-4066-B644-0E2232BD4041}" dt="2024-01-22T04:59:51.905" v="1" actId="1076"/>
      <pc:docMkLst>
        <pc:docMk/>
      </pc:docMkLst>
      <pc:sldChg chg="modSp">
        <pc:chgData name="Cooper J. Ritter" userId="S::ritter4x@uw.edu::3afd6eac-787c-440e-9611-6b8741c2a424" providerId="AD" clId="Web-{A62EABFB-489B-4066-B644-0E2232BD4041}" dt="2024-01-22T04:59:51.905" v="1" actId="1076"/>
        <pc:sldMkLst>
          <pc:docMk/>
          <pc:sldMk cId="4243110361" sldId="271"/>
        </pc:sldMkLst>
        <pc:spChg chg="mod">
          <ac:chgData name="Cooper J. Ritter" userId="S::ritter4x@uw.edu::3afd6eac-787c-440e-9611-6b8741c2a424" providerId="AD" clId="Web-{A62EABFB-489B-4066-B644-0E2232BD4041}" dt="2024-01-22T04:59:51.905" v="1" actId="1076"/>
          <ac:spMkLst>
            <pc:docMk/>
            <pc:sldMk cId="4243110361" sldId="271"/>
            <ac:spMk id="2" creationId="{2A558006-0322-4006-B300-BABBD4727410}"/>
          </ac:spMkLst>
        </pc:spChg>
      </pc:sldChg>
    </pc:docChg>
  </pc:docChgLst>
  <pc:docChgLst>
    <pc:chgData name="Cooper J. Ritter" userId="S::ritter4x@uw.edu::3afd6eac-787c-440e-9611-6b8741c2a424" providerId="AD" clId="Web-{4E332A7A-C6DB-6A79-D4F2-F7E7DBC210BE}"/>
    <pc:docChg chg="modSld">
      <pc:chgData name="Cooper J. Ritter" userId="S::ritter4x@uw.edu::3afd6eac-787c-440e-9611-6b8741c2a424" providerId="AD" clId="Web-{4E332A7A-C6DB-6A79-D4F2-F7E7DBC210BE}" dt="2024-02-05T19:21:58.932" v="9" actId="20577"/>
      <pc:docMkLst>
        <pc:docMk/>
      </pc:docMkLst>
      <pc:sldChg chg="modSp">
        <pc:chgData name="Cooper J. Ritter" userId="S::ritter4x@uw.edu::3afd6eac-787c-440e-9611-6b8741c2a424" providerId="AD" clId="Web-{4E332A7A-C6DB-6A79-D4F2-F7E7DBC210BE}" dt="2024-02-05T19:21:58.932" v="9" actId="20577"/>
        <pc:sldMkLst>
          <pc:docMk/>
          <pc:sldMk cId="1070109481" sldId="275"/>
        </pc:sldMkLst>
        <pc:spChg chg="mod">
          <ac:chgData name="Cooper J. Ritter" userId="S::ritter4x@uw.edu::3afd6eac-787c-440e-9611-6b8741c2a424" providerId="AD" clId="Web-{4E332A7A-C6DB-6A79-D4F2-F7E7DBC210BE}" dt="2024-02-05T19:21:58.932" v="9" actId="20577"/>
          <ac:spMkLst>
            <pc:docMk/>
            <pc:sldMk cId="1070109481" sldId="275"/>
            <ac:spMk id="3" creationId="{0B9ACD98-8444-0341-E770-262E488F3739}"/>
          </ac:spMkLst>
        </pc:spChg>
      </pc:sldChg>
    </pc:docChg>
  </pc:docChgLst>
  <pc:docChgLst>
    <pc:chgData name="Arjun V Simha" userId="S::arjunvs@uw.edu::1444d2eb-7da9-47ac-a4ed-5c4157849c21" providerId="AD" clId="Web-{C1F48F9C-7C45-52C3-B2B4-8D7DD7AF5C14}"/>
    <pc:docChg chg="modSld">
      <pc:chgData name="Arjun V Simha" userId="S::arjunvs@uw.edu::1444d2eb-7da9-47ac-a4ed-5c4157849c21" providerId="AD" clId="Web-{C1F48F9C-7C45-52C3-B2B4-8D7DD7AF5C14}" dt="2024-01-24T04:23:56.873" v="5" actId="20577"/>
      <pc:docMkLst>
        <pc:docMk/>
      </pc:docMkLst>
      <pc:sldChg chg="modSp">
        <pc:chgData name="Arjun V Simha" userId="S::arjunvs@uw.edu::1444d2eb-7da9-47ac-a4ed-5c4157849c21" providerId="AD" clId="Web-{C1F48F9C-7C45-52C3-B2B4-8D7DD7AF5C14}" dt="2024-01-24T04:23:56.873" v="5" actId="20577"/>
        <pc:sldMkLst>
          <pc:docMk/>
          <pc:sldMk cId="1070109481" sldId="275"/>
        </pc:sldMkLst>
        <pc:spChg chg="mod">
          <ac:chgData name="Arjun V Simha" userId="S::arjunvs@uw.edu::1444d2eb-7da9-47ac-a4ed-5c4157849c21" providerId="AD" clId="Web-{C1F48F9C-7C45-52C3-B2B4-8D7DD7AF5C14}" dt="2024-01-24T04:23:56.873" v="5" actId="20577"/>
          <ac:spMkLst>
            <pc:docMk/>
            <pc:sldMk cId="1070109481" sldId="275"/>
            <ac:spMk id="3" creationId="{0B9ACD98-8444-0341-E770-262E488F3739}"/>
          </ac:spMkLst>
        </pc:spChg>
      </pc:sldChg>
    </pc:docChg>
  </pc:docChgLst>
</pc:chgInfo>
</file>

<file path=ppt/comments/modernComment_107_9DFA760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3A9C688-E27F-4493-8D3F-90C4BE26C012}" authorId="{E6D6286D-CC22-2547-4FB4-E321D5B9AB29}" created="2024-02-05T20:04:33.73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650437131" sldId="263"/>
      <ac:spMk id="5" creationId="{A1057F6F-00F2-4217-91BA-C34DD8F54D5E}"/>
      <ac:txMk cp="217" len="107">
        <ac:context len="325" hash="2368874607"/>
      </ac:txMk>
    </ac:txMkLst>
    <p188:pos x="2190750" y="2243137"/>
    <p188:txBody>
      <a:bodyPr/>
      <a:lstStyle/>
      <a:p>
        <a:r>
          <a:rPr lang="en-US"/>
          <a:t>Elaborate</a:t>
        </a:r>
      </a:p>
    </p188:txBody>
  </p188:cm>
</p188:cmLst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13D5F-85DA-4443-BBC0-4D91180D6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4E6394-5077-4217-BA29-8B70303A96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85E56-3211-4622-B7C7-BB0D0A71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A7A74-96BB-4930-A532-43DE6209C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14A69-4E14-47E6-AB5E-6C6E2ECB9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569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CBCD1-0651-4594-9B28-EC523E8B7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E6E573-5273-499E-A15F-EAA5A2E641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CCF08-CBDE-4514-83F0-B76F1AF7EE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92FA1-246C-45C7-AD1D-7613D8359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B7CA8-5949-480F-8752-D00753981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44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F8939B-E078-484D-81CC-F91B4AE64C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ACAD12-7F81-4923-9DB5-C3B1B3A8FD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BC1B6-A18E-4C65-8EF6-429FC5B831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5C77E-B689-4C34-AEB7-80C6045BD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75BBD-961C-4731-B29C-DFE9A0A0F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068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37537-D87D-45F1-B227-BD95280D2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511F56-3268-45A3-9AF0-422805753E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FAA8F3-68B1-430E-ADD0-27CEF1FDDE9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5A6277-4082-4136-A950-5BF86426F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818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16808-34F0-4382-BEEC-E39343FA2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CF2DB-848F-48A0-9F5D-BD1A0DDE4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22C4C-0983-4C6B-9EE9-DBA6FDF531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F3EE-A994-4FF4-A8D0-F323AD400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7EBCA-D890-4108-9231-84E182786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992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ED6C8-AC42-4F3D-A35F-6BEE38FCB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76580-FB7A-40A9-B49A-DBE7034FD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4677C-0AEA-4665-8493-B471D59CF7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42753-3DBF-444C-BBE2-333BA1329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1C226-4E09-4382-8F53-0F682C6E9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07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E08D3-A8D8-45EB-A920-5915FB054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598D9-17C1-424D-93D0-AF0F7A9F93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0FE6E-4421-4E14-BD7D-251C073E3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12967-895E-453C-9001-34CBBA8EC7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750CA4-7D6F-464D-81B2-3F48E4360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E69136-F1D0-4B44-9F52-ADCA8BE81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243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7451C-9962-40E9-A4AA-B25676CE0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38012-BA6C-4918-B688-1F4925A5F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FBC2D-DD59-401D-B403-F4C043158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CF9209-5C0C-4F46-BD91-2C1C63C961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64F28D-E69B-4711-9E43-9A16416A4B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B5D0CE-3CA2-4465-82A7-D6DA138C87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DBA61-E661-448B-8E92-0DA01FB5A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EBC66D-5022-4232-AD51-608A49E4D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354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A731E-155A-41DA-8B3D-F78B249E4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063803-874D-4863-A0F9-ABA2E002E0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DAC0A-5FC9-42FF-967B-E2011604C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3F41A1-D851-4FD3-A826-F9EBF9AF3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32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862FA6-86A7-4E41-ACF3-DBA9D07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D471BE-3AB8-4571-B311-7CC519B41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94259C-D084-47AE-A740-CB98C2D4C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436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B6EC1-71F2-4ED4-97D9-9B29D2AAC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6E99C-9ABB-418D-9555-8A7CA25F9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F61D28-EE63-45C1-87CE-B50B79B74A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827AEA-B773-4AE1-88BE-AA5B70178E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88B766-8A9C-4266-B6D6-19B31C826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B487B9-8448-4831-B4EE-9FF56B466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41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69F99-9830-45DB-AFCA-84782B974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E6A54F-C257-47CB-A420-3F23F5B99D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AB6807-9243-4FAB-A647-3BD103627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BD5144-EAA4-47B9-91E3-11F4BCFC12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27C81C-7717-42E8-B6F0-DFCCDD99013A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F195-EEE9-4D9A-AB03-F3A9ACCEA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CA8DEF-741B-4763-9D47-31637274A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DDBF7D5-4129-4060-BACD-07BE7EB1A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309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80526F-D0A7-4F58-8F99-A0CFBA721164}"/>
              </a:ext>
            </a:extLst>
          </p:cNvPr>
          <p:cNvSpPr/>
          <p:nvPr userDrawn="1"/>
        </p:nvSpPr>
        <p:spPr>
          <a:xfrm>
            <a:off x="0" y="0"/>
            <a:ext cx="9144000" cy="523875"/>
          </a:xfrm>
          <a:prstGeom prst="rect">
            <a:avLst/>
          </a:prstGeom>
          <a:gradFill flip="none" rotWithShape="1">
            <a:gsLst>
              <a:gs pos="37000">
                <a:srgbClr val="7030A0"/>
              </a:gs>
              <a:gs pos="9000">
                <a:srgbClr val="34006F"/>
              </a:gs>
              <a:gs pos="74000">
                <a:schemeClr val="accent1">
                  <a:lumMod val="45000"/>
                  <a:lumOff val="5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409DFEDB-B644-49E7-8444-28038FEB08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70" t="19625"/>
          <a:stretch/>
        </p:blipFill>
        <p:spPr>
          <a:xfrm>
            <a:off x="0" y="-1"/>
            <a:ext cx="576263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493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D91C83-07E5-4BA8-B638-2AEFBACCD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144" y="-14118"/>
            <a:ext cx="7886700" cy="4921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4CEC1-5E71-4D79-99D1-2C6D2B3F88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40ACA-D74E-4C27-A043-728A1E647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599" y="15875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5A6277-4082-4136-A950-5BF86426FA2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3E6B63C6-8576-41B3-9651-F58941D703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6" y="-50460"/>
            <a:ext cx="651783" cy="65178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02A03-2CA2-4AD1-A3A6-73FAA0E8C5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495300"/>
            <a:ext cx="9143999" cy="0"/>
          </a:xfrm>
          <a:prstGeom prst="line">
            <a:avLst/>
          </a:prstGeom>
          <a:ln>
            <a:solidFill>
              <a:srgbClr val="3300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F4E237-3B89-4080-88EF-F284B888645F}"/>
              </a:ext>
            </a:extLst>
          </p:cNvPr>
          <p:cNvCxnSpPr>
            <a:cxnSpLocks/>
          </p:cNvCxnSpPr>
          <p:nvPr userDrawn="1"/>
        </p:nvCxnSpPr>
        <p:spPr>
          <a:xfrm>
            <a:off x="93206" y="0"/>
            <a:ext cx="0" cy="6858000"/>
          </a:xfrm>
          <a:prstGeom prst="line">
            <a:avLst/>
          </a:prstGeom>
          <a:ln>
            <a:solidFill>
              <a:srgbClr val="3300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474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4" r:id="rId2"/>
    <p:sldLayoutId id="2147483662" r:id="rId3"/>
    <p:sldLayoutId id="214748366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7_9DFA760B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909B98C-2E88-419A-8EAC-2C1BADA7A09E}"/>
              </a:ext>
            </a:extLst>
          </p:cNvPr>
          <p:cNvSpPr/>
          <p:nvPr/>
        </p:nvSpPr>
        <p:spPr>
          <a:xfrm>
            <a:off x="200785" y="660559"/>
            <a:ext cx="8824647" cy="2726723"/>
          </a:xfrm>
          <a:prstGeom prst="roundRect">
            <a:avLst>
              <a:gd name="adj" fmla="val 10722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E1AF00-4CB1-4456-B427-28A1D967EDC5}"/>
              </a:ext>
            </a:extLst>
          </p:cNvPr>
          <p:cNvSpPr txBox="1"/>
          <p:nvPr/>
        </p:nvSpPr>
        <p:spPr>
          <a:xfrm>
            <a:off x="456903" y="525653"/>
            <a:ext cx="1739579" cy="276999"/>
          </a:xfrm>
          <a:prstGeom prst="rect">
            <a:avLst/>
          </a:prstGeom>
          <a:solidFill>
            <a:schemeClr val="bg1"/>
          </a:solidFill>
        </p:spPr>
        <p:txBody>
          <a:bodyPr wrap="none" tIns="0" bIns="0" rtlCol="0">
            <a:spAutoFit/>
          </a:bodyPr>
          <a:lstStyle/>
          <a:p>
            <a:r>
              <a:rPr lang="en-US" u="sng"/>
              <a:t>Overall Concept: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FB4AFE-30BB-4050-9C00-9B098C9B59F1}"/>
              </a:ext>
            </a:extLst>
          </p:cNvPr>
          <p:cNvCxnSpPr>
            <a:cxnSpLocks/>
          </p:cNvCxnSpPr>
          <p:nvPr/>
        </p:nvCxnSpPr>
        <p:spPr>
          <a:xfrm flipH="1" flipV="1">
            <a:off x="4399778" y="790959"/>
            <a:ext cx="49800" cy="24659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33">
            <a:extLst>
              <a:ext uri="{FF2B5EF4-FFF2-40B4-BE49-F238E27FC236}">
                <a16:creationId xmlns:a16="http://schemas.microsoft.com/office/drawing/2014/main" id="{0E351440-54B6-4106-B185-C42AC9270A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695517"/>
              </p:ext>
            </p:extLst>
          </p:nvPr>
        </p:nvGraphicFramePr>
        <p:xfrm>
          <a:off x="4984436" y="722115"/>
          <a:ext cx="3664135" cy="26898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80106">
                  <a:extLst>
                    <a:ext uri="{9D8B030D-6E8A-4147-A177-3AD203B41FA5}">
                      <a16:colId xmlns:a16="http://schemas.microsoft.com/office/drawing/2014/main" val="3541889289"/>
                    </a:ext>
                  </a:extLst>
                </a:gridCol>
                <a:gridCol w="1284029">
                  <a:extLst>
                    <a:ext uri="{9D8B030D-6E8A-4147-A177-3AD203B41FA5}">
                      <a16:colId xmlns:a16="http://schemas.microsoft.com/office/drawing/2014/main" val="1172428822"/>
                    </a:ext>
                  </a:extLst>
                </a:gridCol>
              </a:tblGrid>
              <a:tr h="270334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Overall Project Deliverable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Progress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8228973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Basic Movement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In progress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37081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350" b="0" i="0" u="none" strike="noStrike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Image recognition</a:t>
                      </a:r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0230638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New sensor implementation</a:t>
                      </a: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In progress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0076616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r>
                        <a:rPr lang="en-US"/>
                        <a:t>Object following/Ball Striking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In progress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8550555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r>
                        <a:rPr lang="en-US"/>
                        <a:t>Co-op and Versus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Not started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4687058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r>
                        <a:rPr lang="en-US" err="1"/>
                        <a:t>Github</a:t>
                      </a:r>
                      <a:r>
                        <a:rPr lang="en-US"/>
                        <a:t> with documentation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Not started</a:t>
                      </a:r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804981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r>
                        <a:rPr lang="en-US"/>
                        <a:t>Summary and report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Not started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7692905"/>
                  </a:ext>
                </a:extLst>
              </a:tr>
              <a:tr h="27033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8766324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C3A5F0CC-6122-445D-B588-444FFF9E6766}"/>
              </a:ext>
            </a:extLst>
          </p:cNvPr>
          <p:cNvSpPr/>
          <p:nvPr/>
        </p:nvSpPr>
        <p:spPr>
          <a:xfrm>
            <a:off x="4568108" y="3173297"/>
            <a:ext cx="4218224" cy="25622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Project is On Schedule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04B11BF-81FC-40B0-8D4C-9DC147032CF4}"/>
              </a:ext>
            </a:extLst>
          </p:cNvPr>
          <p:cNvSpPr/>
          <p:nvPr/>
        </p:nvSpPr>
        <p:spPr>
          <a:xfrm>
            <a:off x="2835846" y="-131313"/>
            <a:ext cx="216001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Overview</a:t>
            </a:r>
            <a:endParaRPr lang="en-US" sz="4000" b="0" cap="none" spc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CEEAE63-FA09-432F-82FD-9D4CF6F29B17}"/>
              </a:ext>
            </a:extLst>
          </p:cNvPr>
          <p:cNvSpPr/>
          <p:nvPr/>
        </p:nvSpPr>
        <p:spPr>
          <a:xfrm>
            <a:off x="200785" y="3585914"/>
            <a:ext cx="8824647" cy="3194249"/>
          </a:xfrm>
          <a:prstGeom prst="roundRect">
            <a:avLst>
              <a:gd name="adj" fmla="val 10722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CE4F9E-4C1B-4AE1-8C73-9828F3C4D2DC}"/>
              </a:ext>
            </a:extLst>
          </p:cNvPr>
          <p:cNvSpPr txBox="1"/>
          <p:nvPr/>
        </p:nvSpPr>
        <p:spPr>
          <a:xfrm>
            <a:off x="456903" y="3425316"/>
            <a:ext cx="2219903" cy="276999"/>
          </a:xfrm>
          <a:prstGeom prst="rect">
            <a:avLst/>
          </a:prstGeom>
          <a:solidFill>
            <a:schemeClr val="bg1"/>
          </a:solidFill>
        </p:spPr>
        <p:txBody>
          <a:bodyPr wrap="none" tIns="0" bIns="0" rtlCol="0">
            <a:spAutoFit/>
          </a:bodyPr>
          <a:lstStyle/>
          <a:p>
            <a:r>
              <a:rPr lang="en-US" u="sng"/>
              <a:t>Gantt Chart/Schedule</a:t>
            </a:r>
          </a:p>
        </p:txBody>
      </p:sp>
      <p:pic>
        <p:nvPicPr>
          <p:cNvPr id="14" name="Picture 13" descr="A diagram of a football object following&#10;&#10;Description automatically generated">
            <a:extLst>
              <a:ext uri="{FF2B5EF4-FFF2-40B4-BE49-F238E27FC236}">
                <a16:creationId xmlns:a16="http://schemas.microsoft.com/office/drawing/2014/main" id="{C57EF6D3-1C5C-49EA-1A9F-40C0ADC4C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73" y="1224577"/>
            <a:ext cx="3850557" cy="14960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3306F69-539D-2155-FB6A-9CECBA6180DF}"/>
              </a:ext>
            </a:extLst>
          </p:cNvPr>
          <p:cNvSpPr txBox="1"/>
          <p:nvPr/>
        </p:nvSpPr>
        <p:spPr>
          <a:xfrm>
            <a:off x="5571375" y="-55913"/>
            <a:ext cx="3733208" cy="8961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 err="1"/>
              <a:t>JetRacer</a:t>
            </a:r>
            <a:r>
              <a:rPr lang="en-US" sz="1400"/>
              <a:t> Soccer</a:t>
            </a:r>
            <a:br>
              <a:rPr lang="en-US" sz="1600"/>
            </a:br>
            <a:r>
              <a:rPr lang="en-US" sz="1100">
                <a:solidFill>
                  <a:srgbClr val="262626"/>
                </a:solidFill>
              </a:rPr>
              <a:t>Jarod Marshel, Casey Rittenhouse, Arjun Simha, Mason Kang, K Gupta, Julie Ham, Cooper Ritter</a:t>
            </a:r>
            <a:endParaRPr lang="en-US" sz="1100"/>
          </a:p>
          <a:p>
            <a:endParaRPr lang="en-US" sz="160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CD5BC44-F897-9E44-A78F-1F4A50AA8C5E}"/>
              </a:ext>
            </a:extLst>
          </p:cNvPr>
          <p:cNvSpPr/>
          <p:nvPr/>
        </p:nvSpPr>
        <p:spPr>
          <a:xfrm>
            <a:off x="3294530" y="1344705"/>
            <a:ext cx="907676" cy="43702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ea typeface="Calibri"/>
                <a:cs typeface="Calibri"/>
              </a:rPr>
              <a:t>New Sensor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092755A-384E-ABB6-B0DC-641D74F53E09}"/>
              </a:ext>
            </a:extLst>
          </p:cNvPr>
          <p:cNvCxnSpPr/>
          <p:nvPr/>
        </p:nvCxnSpPr>
        <p:spPr>
          <a:xfrm flipH="1" flipV="1">
            <a:off x="2832848" y="1566583"/>
            <a:ext cx="463923" cy="4482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hart with blue and gray squares&#10;&#10;Description automatically generated">
            <a:extLst>
              <a:ext uri="{FF2B5EF4-FFF2-40B4-BE49-F238E27FC236}">
                <a16:creationId xmlns:a16="http://schemas.microsoft.com/office/drawing/2014/main" id="{123EA2DD-2562-7FDF-BC09-9D177B0A5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02450"/>
            <a:ext cx="9144000" cy="310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283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ECD70-D47E-AFF5-CF7C-E6F3C50DB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50876"/>
            <a:ext cx="7886700" cy="1054100"/>
          </a:xfrm>
        </p:spPr>
        <p:txBody>
          <a:bodyPr lIns="91440" tIns="45720" rIns="91440" bIns="45720" anchor="t"/>
          <a:lstStyle/>
          <a:p>
            <a:r>
              <a:rPr lang="en-US" sz="3600">
                <a:cs typeface="Calibri Light"/>
              </a:rPr>
              <a:t>Questions:</a:t>
            </a:r>
            <a:endParaRPr lang="en-US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8B537-55FA-499C-EF8A-B8E54DB65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>
                <a:cs typeface="Calibri"/>
              </a:rPr>
              <a:t>How to manage ROS package dependencies?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cs typeface="Calibri"/>
              </a:rPr>
              <a:t>Need to figure out which packages depend on which Python versions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Way to isolate ROS python to specific bin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How to proceed with SLAM?</a:t>
            </a:r>
          </a:p>
          <a:p>
            <a:r>
              <a:rPr lang="en-US">
                <a:cs typeface="Calibri"/>
              </a:rPr>
              <a:t>Hector SLAM vs. </a:t>
            </a:r>
            <a:r>
              <a:rPr lang="en-US" err="1">
                <a:cs typeface="Calibri"/>
              </a:rPr>
              <a:t>GMapping</a:t>
            </a:r>
            <a:r>
              <a:rPr lang="en-US">
                <a:cs typeface="Calibri"/>
              </a:rPr>
              <a:t>?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cs typeface="Calibri"/>
              </a:rPr>
              <a:t>Need for odometry? Encoder vs. optical tachometer?</a:t>
            </a:r>
          </a:p>
          <a:p>
            <a:r>
              <a:rPr lang="en-US">
                <a:cs typeface="Calibri"/>
              </a:rPr>
              <a:t>How to store ideal map (w/ size known)?</a:t>
            </a:r>
          </a:p>
          <a:p>
            <a:r>
              <a:rPr lang="en-US">
                <a:cs typeface="Calibri"/>
              </a:rPr>
              <a:t>How to locate ball position? What if ball is not in camera view?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cs typeface="Calibri"/>
              </a:rPr>
              <a:t>Necessary?</a:t>
            </a:r>
          </a:p>
          <a:p>
            <a:r>
              <a:rPr lang="en-US">
                <a:cs typeface="Calibri"/>
              </a:rPr>
              <a:t>Field location</a:t>
            </a:r>
          </a:p>
        </p:txBody>
      </p:sp>
    </p:spTree>
    <p:extLst>
      <p:ext uri="{BB962C8B-B14F-4D97-AF65-F5344CB8AC3E}">
        <p14:creationId xmlns:p14="http://schemas.microsoft.com/office/powerpoint/2010/main" val="3835652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F387C-CC2E-1A0F-11BC-99AABD44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19126"/>
            <a:ext cx="7886700" cy="1071563"/>
          </a:xfrm>
        </p:spPr>
        <p:txBody>
          <a:bodyPr lIns="91440" tIns="45720" rIns="91440" bIns="45720" anchor="t"/>
          <a:lstStyle/>
          <a:p>
            <a:r>
              <a:rPr lang="en-US">
                <a:ea typeface="Calibri Light"/>
                <a:cs typeface="Calibri Light"/>
              </a:rPr>
              <a:t>Team Roles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ACD98-8444-0341-E770-262E488F3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b="1">
                <a:ea typeface="Calibri"/>
                <a:cs typeface="Calibri"/>
              </a:rPr>
              <a:t>Project Manager</a:t>
            </a:r>
            <a:r>
              <a:rPr lang="en-US">
                <a:ea typeface="Calibri"/>
                <a:cs typeface="Calibri"/>
              </a:rPr>
              <a:t> - Jarod</a:t>
            </a:r>
          </a:p>
          <a:p>
            <a:r>
              <a:rPr lang="en-US" b="1">
                <a:ea typeface="Calibri"/>
                <a:cs typeface="Calibri"/>
              </a:rPr>
              <a:t>Point of Contact </a:t>
            </a:r>
            <a:r>
              <a:rPr lang="en-US">
                <a:ea typeface="Calibri"/>
                <a:cs typeface="Calibri"/>
              </a:rPr>
              <a:t>-</a:t>
            </a:r>
            <a:r>
              <a:rPr lang="en-US" b="1">
                <a:ea typeface="Calibri"/>
                <a:cs typeface="Calibri"/>
              </a:rPr>
              <a:t> </a:t>
            </a:r>
            <a:r>
              <a:rPr lang="en-US">
                <a:ea typeface="Calibri"/>
                <a:cs typeface="Calibri"/>
              </a:rPr>
              <a:t>Arjun</a:t>
            </a:r>
            <a:endParaRPr lang="en-US" b="1">
              <a:ea typeface="Calibri"/>
              <a:cs typeface="Calibri"/>
            </a:endParaRPr>
          </a:p>
          <a:p>
            <a:r>
              <a:rPr lang="en-US" b="1">
                <a:ea typeface="Calibri"/>
                <a:cs typeface="Calibri"/>
              </a:rPr>
              <a:t>Budget Manager</a:t>
            </a:r>
            <a:r>
              <a:rPr lang="en-US">
                <a:ea typeface="Calibri"/>
                <a:cs typeface="Calibri"/>
              </a:rPr>
              <a:t> - Casey</a:t>
            </a:r>
          </a:p>
          <a:p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US" b="1">
              <a:ea typeface="Calibri"/>
              <a:cs typeface="Calibri"/>
            </a:endParaRPr>
          </a:p>
          <a:p>
            <a:r>
              <a:rPr lang="en-US" b="1">
                <a:ea typeface="Calibri"/>
                <a:cs typeface="Calibri"/>
              </a:rPr>
              <a:t>ROS/Hardware (Layout, PCB, CAD, LiDAR):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Cooper, Casey, Jarod, Arjun</a:t>
            </a:r>
          </a:p>
          <a:p>
            <a:r>
              <a:rPr lang="en-US" b="1">
                <a:ea typeface="Calibri"/>
                <a:cs typeface="Calibri"/>
              </a:rPr>
              <a:t>Unity Team: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Mason</a:t>
            </a:r>
            <a:endParaRPr lang="en-US" b="1">
              <a:ea typeface="Calibri"/>
              <a:cs typeface="Calibri"/>
            </a:endParaRPr>
          </a:p>
          <a:p>
            <a:r>
              <a:rPr lang="en-US" b="1">
                <a:ea typeface="Calibri"/>
                <a:cs typeface="Calibri"/>
              </a:rPr>
              <a:t>CV/Image Recognition Team: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Calibri"/>
                <a:cs typeface="Calibri"/>
              </a:rPr>
              <a:t>K, Julie</a:t>
            </a:r>
          </a:p>
        </p:txBody>
      </p:sp>
    </p:spTree>
    <p:extLst>
      <p:ext uri="{BB962C8B-B14F-4D97-AF65-F5344CB8AC3E}">
        <p14:creationId xmlns:p14="http://schemas.microsoft.com/office/powerpoint/2010/main" val="1070109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ROS (Casey, Cooper)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4BC051-B7BE-17A8-A4D3-237F12B76E9B}"/>
              </a:ext>
            </a:extLst>
          </p:cNvPr>
          <p:cNvSpPr txBox="1"/>
          <p:nvPr/>
        </p:nvSpPr>
        <p:spPr>
          <a:xfrm>
            <a:off x="681154" y="2123842"/>
            <a:ext cx="3637157" cy="46882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>
                <a:cs typeface="Arial"/>
              </a:rPr>
              <a:t>Previous Work:​</a:t>
            </a:r>
          </a:p>
          <a:p>
            <a:pPr marL="171450" indent="-171450">
              <a:buFont typeface=""/>
              <a:buChar char="•"/>
            </a:pPr>
            <a:r>
              <a:rPr lang="en-US" sz="2100">
                <a:cs typeface="Arial"/>
              </a:rPr>
              <a:t>Cont. ROS melodic setup</a:t>
            </a:r>
          </a:p>
          <a:p>
            <a:pPr marL="171450" indent="-171450">
              <a:buFont typeface=""/>
              <a:buChar char="•"/>
            </a:pPr>
            <a:r>
              <a:rPr lang="en-US" sz="2100">
                <a:cs typeface="Arial"/>
              </a:rPr>
              <a:t>Setup GNOME VNC server</a:t>
            </a:r>
          </a:p>
          <a:p>
            <a:pPr marL="171450" indent="-171450">
              <a:buFont typeface=""/>
              <a:buChar char="•"/>
            </a:pPr>
            <a:r>
              <a:rPr lang="en-US" sz="2100">
                <a:cs typeface="Arial"/>
              </a:rPr>
              <a:t>Created navigation package</a:t>
            </a:r>
          </a:p>
          <a:p>
            <a:r>
              <a:rPr lang="en-US" sz="2100">
                <a:cs typeface="Arial"/>
              </a:rPr>
              <a:t>(navigation topic + sub/pub)</a:t>
            </a:r>
          </a:p>
          <a:p>
            <a:pPr marL="214313" indent="-214313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100">
                <a:cs typeface="Calibri"/>
              </a:rPr>
              <a:t>Started integrating NVIDIA racecar package with ROS</a:t>
            </a:r>
          </a:p>
          <a:p>
            <a:pPr marL="214313" indent="-214313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r>
              <a:rPr lang="en-US" sz="2100">
                <a:cs typeface="Calibri"/>
              </a:rPr>
              <a:t>Created package installation instructions doc (OS Flash, VNC, ROS, LiDAR)</a:t>
            </a:r>
          </a:p>
          <a:p>
            <a:endParaRPr lang="en-US" sz="2100">
              <a:cs typeface="Arial"/>
            </a:endParaRPr>
          </a:p>
          <a:p>
            <a:pPr marL="214313" indent="-214313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endParaRPr lang="en-US" sz="2100">
              <a:cs typeface="Arial"/>
            </a:endParaRPr>
          </a:p>
          <a:p>
            <a:pPr marL="171450" indent="-171450">
              <a:buFont typeface=""/>
              <a:buChar char="•"/>
            </a:pPr>
            <a:endParaRPr lang="en-US" sz="2100">
              <a:cs typeface="Arial"/>
            </a:endParaRPr>
          </a:p>
          <a:p>
            <a:endParaRPr lang="en-US" sz="2100"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3E226-F9CE-050B-CBCB-644D1344324B}"/>
              </a:ext>
            </a:extLst>
          </p:cNvPr>
          <p:cNvSpPr txBox="1"/>
          <p:nvPr/>
        </p:nvSpPr>
        <p:spPr>
          <a:xfrm>
            <a:off x="4268128" y="2123842"/>
            <a:ext cx="3637157" cy="368793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>
                <a:cs typeface="Arial"/>
              </a:rPr>
              <a:t>Future Work:​</a:t>
            </a:r>
          </a:p>
          <a:p>
            <a:pPr marL="171450" indent="-171450">
              <a:buFont typeface=""/>
              <a:buChar char="•"/>
            </a:pPr>
            <a:r>
              <a:rPr lang="en-US" sz="2100">
                <a:cs typeface="Arial"/>
              </a:rPr>
              <a:t>Configure package dependencies</a:t>
            </a:r>
          </a:p>
          <a:p>
            <a:pPr marL="171450" indent="-171450">
              <a:buFont typeface=""/>
              <a:buChar char="•"/>
            </a:pPr>
            <a:r>
              <a:rPr lang="en-US" sz="2100">
                <a:cs typeface="Arial"/>
              </a:rPr>
              <a:t>Car tele-op control</a:t>
            </a:r>
          </a:p>
          <a:p>
            <a:pPr marL="171450" indent="-171450">
              <a:buFont typeface=""/>
              <a:buChar char="•"/>
            </a:pPr>
            <a:r>
              <a:rPr lang="en-US" sz="2100">
                <a:cs typeface="Arial"/>
              </a:rPr>
              <a:t>Navigation stack (odometry?)</a:t>
            </a:r>
          </a:p>
          <a:p>
            <a:pPr marL="171450" indent="-171450">
              <a:buFont typeface=""/>
              <a:buChar char="•"/>
            </a:pPr>
            <a:endParaRPr lang="en-US" sz="2100">
              <a:cs typeface="Arial"/>
            </a:endParaRPr>
          </a:p>
          <a:p>
            <a:pPr marL="171450" indent="-171450">
              <a:buFont typeface=""/>
              <a:buChar char="•"/>
            </a:pPr>
            <a:endParaRPr lang="en-US" sz="2100">
              <a:cs typeface="Arial"/>
            </a:endParaRPr>
          </a:p>
          <a:p>
            <a:endParaRPr lang="en-US" sz="2100">
              <a:cs typeface="Arial"/>
            </a:endParaRPr>
          </a:p>
          <a:p>
            <a:pPr marL="214313" indent="-214313">
              <a:lnSpc>
                <a:spcPct val="90000"/>
              </a:lnSpc>
              <a:spcBef>
                <a:spcPts val="750"/>
              </a:spcBef>
              <a:buFont typeface="Arial"/>
              <a:buChar char="•"/>
            </a:pPr>
            <a:endParaRPr lang="en-US" sz="2100">
              <a:cs typeface="Arial"/>
            </a:endParaRPr>
          </a:p>
          <a:p>
            <a:pPr marL="171450" indent="-171450">
              <a:buFont typeface=""/>
              <a:buChar char="•"/>
            </a:pPr>
            <a:endParaRPr lang="en-US" sz="2100">
              <a:cs typeface="Arial"/>
            </a:endParaRPr>
          </a:p>
          <a:p>
            <a:endParaRPr lang="en-US" sz="2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EB157-9C7E-1F16-A0C8-FA9DE7AED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LiDAR (Arjun, Jarod)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57D3E-2D05-89C1-53E9-75133EB8E02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Previous Work:</a:t>
            </a:r>
            <a:endParaRPr lang="en-US"/>
          </a:p>
          <a:p>
            <a:r>
              <a:rPr lang="en-US">
                <a:cs typeface="Calibri" panose="020F0502020204030204"/>
              </a:rPr>
              <a:t>Setup hector SLAM (installed packages, troubleshooted)</a:t>
            </a:r>
          </a:p>
          <a:p>
            <a:r>
              <a:rPr lang="en-US">
                <a:cs typeface="Calibri" panose="020F0502020204030204"/>
              </a:rPr>
              <a:t>Tested SLAM mapping capabilities</a:t>
            </a:r>
          </a:p>
          <a:p>
            <a:r>
              <a:rPr lang="en-US">
                <a:cs typeface="Calibri" panose="020F0502020204030204"/>
              </a:rPr>
              <a:t>Tested for LiDAR crosstalk (no visible issues)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675C0F-574C-CA60-266E-0E07D77E0B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 panose="020F0502020204030204"/>
              </a:rPr>
              <a:t>Future Work:</a:t>
            </a:r>
          </a:p>
          <a:p>
            <a:r>
              <a:rPr lang="en-US">
                <a:cs typeface="Calibri" panose="020F0502020204030204"/>
              </a:rPr>
              <a:t>Look into odometry (could provide more accurate results with </a:t>
            </a:r>
            <a:r>
              <a:rPr lang="en-US" err="1">
                <a:cs typeface="Calibri" panose="020F0502020204030204"/>
              </a:rPr>
              <a:t>gmapping</a:t>
            </a:r>
            <a:r>
              <a:rPr lang="en-US">
                <a:cs typeface="Calibri" panose="020F0502020204030204"/>
              </a:rPr>
              <a:t>)</a:t>
            </a:r>
          </a:p>
          <a:p>
            <a:r>
              <a:rPr lang="en-US">
                <a:cs typeface="Calibri" panose="020F0502020204030204"/>
              </a:rPr>
              <a:t>Mount LiDAR on cars, test mapping in real-world</a:t>
            </a:r>
          </a:p>
          <a:p>
            <a:r>
              <a:rPr lang="en-US">
                <a:cs typeface="Calibri" panose="020F0502020204030204"/>
              </a:rPr>
              <a:t>Use SLAM maps to inform navigation</a:t>
            </a:r>
          </a:p>
        </p:txBody>
      </p:sp>
    </p:spTree>
    <p:extLst>
      <p:ext uri="{BB962C8B-B14F-4D97-AF65-F5344CB8AC3E}">
        <p14:creationId xmlns:p14="http://schemas.microsoft.com/office/powerpoint/2010/main" val="3659133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 blue object with wheels and wires&#10;&#10;Description automatically generated">
            <a:extLst>
              <a:ext uri="{FF2B5EF4-FFF2-40B4-BE49-F238E27FC236}">
                <a16:creationId xmlns:a16="http://schemas.microsoft.com/office/drawing/2014/main" id="{88CBF106-15F7-71C8-BBC4-CE50462734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890" r="12005" b="-1"/>
          <a:stretch/>
        </p:blipFill>
        <p:spPr>
          <a:xfrm>
            <a:off x="5381244" y="857251"/>
            <a:ext cx="2619756" cy="2510028"/>
          </a:xfrm>
          <a:prstGeom prst="rect">
            <a:avLst/>
          </a:prstGeom>
        </p:spPr>
      </p:pic>
      <p:pic>
        <p:nvPicPr>
          <p:cNvPr id="4" name="Picture 3" descr="A computer screen with a drawing on it&#10;&#10;Description automatically generated">
            <a:extLst>
              <a:ext uri="{FF2B5EF4-FFF2-40B4-BE49-F238E27FC236}">
                <a16:creationId xmlns:a16="http://schemas.microsoft.com/office/drawing/2014/main" id="{291A99A5-4661-BD60-A62F-EAFF34744B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085" r="12638" b="3"/>
          <a:stretch/>
        </p:blipFill>
        <p:spPr>
          <a:xfrm>
            <a:off x="5381242" y="3490722"/>
            <a:ext cx="2619758" cy="2510028"/>
          </a:xfrm>
          <a:prstGeom prst="rect">
            <a:avLst/>
          </a:prstGeom>
        </p:spPr>
      </p:pic>
      <p:pic>
        <p:nvPicPr>
          <p:cNvPr id="2" name="49FF4B9A-3261-411D-9BAF-BA2FCC1A7818">
            <a:hlinkClick r:id="" action="ppaction://media"/>
            <a:extLst>
              <a:ext uri="{FF2B5EF4-FFF2-40B4-BE49-F238E27FC236}">
                <a16:creationId xmlns:a16="http://schemas.microsoft.com/office/drawing/2014/main" id="{C99581D5-5DE4-55FF-7036-56785AA7A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815" y="1371600"/>
            <a:ext cx="5205149" cy="41148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C677B08-0F9F-115C-EA7D-8DBB0F005038}"/>
              </a:ext>
            </a:extLst>
          </p:cNvPr>
          <p:cNvSpPr txBox="1">
            <a:spLocks/>
          </p:cNvSpPr>
          <p:nvPr/>
        </p:nvSpPr>
        <p:spPr>
          <a:xfrm>
            <a:off x="21872" y="898261"/>
            <a:ext cx="7886700" cy="9941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>
                <a:ea typeface="Calibri Light"/>
                <a:cs typeface="Calibri Light"/>
              </a:rPr>
              <a:t>LiDAR (Arjun, Jarod)</a:t>
            </a:r>
            <a:endParaRPr lang="en-US" sz="3300"/>
          </a:p>
        </p:txBody>
      </p:sp>
    </p:spTree>
    <p:extLst>
      <p:ext uri="{BB962C8B-B14F-4D97-AF65-F5344CB8AC3E}">
        <p14:creationId xmlns:p14="http://schemas.microsoft.com/office/powerpoint/2010/main" val="4284099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00DE0-08C2-4378-A3E9-3423E9173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Object Recognition (K, Julie)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039F0-0299-EBBD-778A-DBE9F46B99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en-US" sz="1800">
                <a:ea typeface="Calibri"/>
                <a:cs typeface="Calibri"/>
              </a:rPr>
              <a:t>Previous work: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500">
                <a:ea typeface="Calibri"/>
                <a:cs typeface="Calibri"/>
              </a:rPr>
              <a:t>Object detection (YOLOv7) runs on car 4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500">
                <a:ea typeface="Calibri"/>
                <a:cs typeface="Calibri"/>
              </a:rPr>
              <a:t>Started looking into object following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6F3794-7210-E95C-570A-3F34B115AD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r>
              <a:rPr lang="en-US" sz="1800">
                <a:ea typeface="Calibri"/>
                <a:cs typeface="Calibri"/>
              </a:rPr>
              <a:t>Future work: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500">
                <a:ea typeface="Calibri"/>
                <a:cs typeface="Calibri"/>
              </a:rPr>
              <a:t>Get object detection working on all cars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500">
                <a:ea typeface="Calibri"/>
                <a:cs typeface="Calibri"/>
              </a:rPr>
              <a:t>May need to update image dataset depending on if field boundaries/cars look the same as previous years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500">
                <a:ea typeface="Calibri"/>
                <a:cs typeface="Calibri"/>
              </a:rPr>
              <a:t>Implement object following onto cars</a:t>
            </a:r>
            <a:endParaRPr lang="en-US" sz="1500"/>
          </a:p>
          <a:p>
            <a:pPr lvl="1">
              <a:buFont typeface="Courier New" panose="020B0604020202020204" pitchFamily="34" charset="0"/>
              <a:buChar char="o"/>
            </a:pPr>
            <a:endParaRPr lang="en-US" sz="1500">
              <a:ea typeface="Calibri"/>
              <a:cs typeface="Calibri"/>
            </a:endParaRPr>
          </a:p>
        </p:txBody>
      </p:sp>
      <p:pic>
        <p:nvPicPr>
          <p:cNvPr id="5" name="20240201_162554">
            <a:hlinkClick r:id="" action="ppaction://media"/>
            <a:extLst>
              <a:ext uri="{FF2B5EF4-FFF2-40B4-BE49-F238E27FC236}">
                <a16:creationId xmlns:a16="http://schemas.microsoft.com/office/drawing/2014/main" id="{10A9E82E-EB0D-238A-D65B-64B3AD16B2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157" y="3222505"/>
            <a:ext cx="4975286" cy="277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2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2262A-F58E-3C70-5362-7BDD3FEF3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Unity (Mason)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74AB8-9730-A3C5-12F9-F9965F055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68580" tIns="34290" rIns="68580" bIns="34290" rtlCol="0" anchor="t">
            <a:normAutofit/>
          </a:bodyPr>
          <a:lstStyle/>
          <a:p>
            <a:pPr marL="0" indent="0">
              <a:buNone/>
            </a:pPr>
            <a:r>
              <a:rPr lang="en-US" sz="1500" dirty="0">
                <a:cs typeface="Calibri" panose="020F0502020204030204"/>
              </a:rPr>
              <a:t>Progress: Optimized the simulation further, looking to re-train some 1v1 fields as the industry mentors suggested.</a:t>
            </a:r>
          </a:p>
          <a:p>
            <a:pPr marL="0" indent="0">
              <a:buNone/>
            </a:pPr>
            <a:endParaRPr lang="en-US" sz="15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 dirty="0">
                <a:cs typeface="Calibri" panose="020F0502020204030204"/>
              </a:rPr>
              <a:t>For integration of Unity Simulation and </a:t>
            </a:r>
            <a:r>
              <a:rPr lang="en-US" sz="1500" dirty="0" err="1">
                <a:cs typeface="Calibri" panose="020F0502020204030204"/>
              </a:rPr>
              <a:t>JetRacer</a:t>
            </a:r>
            <a:r>
              <a:rPr lang="en-US" sz="1500" dirty="0">
                <a:cs typeface="Calibri" panose="020F0502020204030204"/>
              </a:rPr>
              <a:t> cars IRL: </a:t>
            </a:r>
          </a:p>
          <a:p>
            <a:pPr marL="0" indent="0">
              <a:buNone/>
            </a:pPr>
            <a:r>
              <a:rPr lang="en-US" sz="1500" dirty="0">
                <a:cs typeface="Calibri" panose="020F0502020204030204"/>
              </a:rPr>
              <a:t>Just a premature idea to utilize image recognition to identify objects, might require another onboard computer to process this, and a 360 camera could be a good idea.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sz="1500" dirty="0">
                <a:cs typeface="Calibri" panose="020F0502020204030204"/>
              </a:rPr>
              <a:t>Plan is to identify the cars and ball, and then </a:t>
            </a:r>
            <a:r>
              <a:rPr lang="en-US" sz="1500" dirty="0">
                <a:ea typeface="+mn-lt"/>
                <a:cs typeface="+mn-lt"/>
              </a:rPr>
              <a:t>execute</a:t>
            </a:r>
            <a:r>
              <a:rPr lang="en-US" sz="1500" dirty="0">
                <a:cs typeface="Calibri" panose="020F0502020204030204"/>
              </a:rPr>
              <a:t> certain commands in order to complete a 2v2 soccer game. The difficulty here is to stream the camera footage back to the Unity and translate the action values back to the cars.</a:t>
            </a:r>
          </a:p>
          <a:p>
            <a:pPr marL="0" indent="0">
              <a:buNone/>
            </a:pPr>
            <a:endParaRPr lang="en-US" sz="1500" dirty="0" err="1">
              <a:cs typeface="Calibri" panose="020F0502020204030204"/>
            </a:endParaRPr>
          </a:p>
        </p:txBody>
      </p:sp>
      <p:pic>
        <p:nvPicPr>
          <p:cNvPr id="4" name="Picture 3" descr="A screenshot of a room&#10;&#10;Description automatically generated">
            <a:extLst>
              <a:ext uri="{FF2B5EF4-FFF2-40B4-BE49-F238E27FC236}">
                <a16:creationId xmlns:a16="http://schemas.microsoft.com/office/drawing/2014/main" id="{BF13C93F-953E-D037-2A4C-CC50CF6A9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918" y="4554514"/>
            <a:ext cx="3016862" cy="14252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34E775-F9E4-3BA5-0B03-100202899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4762" y="4334332"/>
            <a:ext cx="2445912" cy="166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12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51FD3-4430-B15A-D76B-8936E88E8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93726"/>
            <a:ext cx="7886700" cy="1096963"/>
          </a:xfrm>
        </p:spPr>
        <p:txBody>
          <a:bodyPr lIns="91440" tIns="45720" rIns="91440" bIns="45720" anchor="t"/>
          <a:lstStyle/>
          <a:p>
            <a:r>
              <a:rPr lang="en-US">
                <a:ea typeface="Calibri Light"/>
                <a:cs typeface="Calibri Light"/>
              </a:rPr>
              <a:t>Previous Year's Work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2B6E0-0581-841E-7116-658D1F017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027" y="1753739"/>
            <a:ext cx="7886700" cy="4351338"/>
          </a:xfrm>
        </p:spPr>
        <p:txBody>
          <a:bodyPr lIns="91440" tIns="45720" rIns="91440" bIns="45720" anchor="t"/>
          <a:lstStyle/>
          <a:p>
            <a:r>
              <a:rPr lang="en-US" sz="1800">
                <a:ea typeface="+mn-lt"/>
                <a:cs typeface="+mn-lt"/>
              </a:rPr>
              <a:t>Built and gained full range of motion of 4 </a:t>
            </a:r>
            <a:r>
              <a:rPr lang="en-US" sz="1800" err="1">
                <a:ea typeface="+mn-lt"/>
                <a:cs typeface="+mn-lt"/>
              </a:rPr>
              <a:t>JetRacers</a:t>
            </a:r>
            <a:r>
              <a:rPr lang="en-US" sz="1800">
                <a:ea typeface="+mn-lt"/>
                <a:cs typeface="+mn-lt"/>
              </a:rPr>
              <a:t> using software</a:t>
            </a:r>
          </a:p>
          <a:p>
            <a:r>
              <a:rPr lang="en-US" sz="1800">
                <a:ea typeface="+mn-lt"/>
                <a:cs typeface="+mn-lt"/>
              </a:rPr>
              <a:t>Set up a simulation environment to virtually train the agents </a:t>
            </a:r>
          </a:p>
          <a:p>
            <a:r>
              <a:rPr lang="en-US" sz="1800">
                <a:ea typeface="+mn-lt"/>
                <a:cs typeface="+mn-lt"/>
              </a:rPr>
              <a:t>Structured a reward system for the reinforcement learning model </a:t>
            </a:r>
          </a:p>
          <a:p>
            <a:r>
              <a:rPr lang="en-US" sz="1800">
                <a:ea typeface="+mn-lt"/>
                <a:cs typeface="+mn-lt"/>
              </a:rPr>
              <a:t>Implemented object detection model that identifies a soccer ball, opponent, and goal </a:t>
            </a:r>
          </a:p>
          <a:p>
            <a:r>
              <a:rPr lang="en-US" sz="1800">
                <a:ea typeface="+mn-lt"/>
                <a:cs typeface="+mn-lt"/>
              </a:rPr>
              <a:t>Implemented software to follow and strike a ball </a:t>
            </a:r>
          </a:p>
          <a:p>
            <a:r>
              <a:rPr lang="en-US" sz="1800">
                <a:ea typeface="+mn-lt"/>
                <a:cs typeface="+mn-lt"/>
              </a:rPr>
              <a:t>Developed logic process for striking a ball into a goal </a:t>
            </a:r>
          </a:p>
          <a:p>
            <a:r>
              <a:rPr lang="en-US" sz="1800">
                <a:ea typeface="+mn-lt"/>
                <a:cs typeface="+mn-lt"/>
              </a:rPr>
              <a:t>Simulation results with reward structure demonstrate that agents can be trained to efficiently compete in a 2v2 soccer match </a:t>
            </a:r>
          </a:p>
          <a:p>
            <a:r>
              <a:rPr lang="en-US" sz="1800">
                <a:ea typeface="+mn-lt"/>
                <a:cs typeface="+mn-lt"/>
              </a:rPr>
              <a:t>Created a GitHub page documenting the hardware and software instructions to setup </a:t>
            </a:r>
            <a:r>
              <a:rPr lang="en-US" sz="1800" err="1">
                <a:ea typeface="+mn-lt"/>
                <a:cs typeface="+mn-lt"/>
              </a:rPr>
              <a:t>JetRacers</a:t>
            </a:r>
            <a:r>
              <a:rPr lang="en-US" sz="1800">
                <a:ea typeface="+mn-lt"/>
                <a:cs typeface="+mn-lt"/>
              </a:rPr>
              <a:t>, a summary of the work completed, and plans for future work</a:t>
            </a:r>
            <a:endParaRPr lang="en-US" sz="1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3324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69C3D-5F28-7CCE-11EA-48E8264B8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6859"/>
            <a:ext cx="7886700" cy="1003830"/>
          </a:xfrm>
        </p:spPr>
        <p:txBody>
          <a:bodyPr lIns="91440" tIns="45720" rIns="91440" bIns="45720" anchor="t"/>
          <a:lstStyle/>
          <a:p>
            <a:r>
              <a:rPr lang="en-US">
                <a:ea typeface="Calibri Light"/>
                <a:cs typeface="Calibri Light"/>
              </a:rPr>
              <a:t>Our Final Deliverables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DB77A-892F-BBF2-A0A6-A1707FEB2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 sz="1800">
                <a:ea typeface="+mn-lt"/>
                <a:cs typeface="+mn-lt"/>
              </a:rPr>
              <a:t>Demonstrate basic motion of </a:t>
            </a:r>
            <a:r>
              <a:rPr lang="en-US" sz="1800" err="1">
                <a:ea typeface="+mn-lt"/>
                <a:cs typeface="+mn-lt"/>
              </a:rPr>
              <a:t>JetRacer</a:t>
            </a:r>
            <a:r>
              <a:rPr lang="en-US" sz="1800">
                <a:ea typeface="+mn-lt"/>
                <a:cs typeface="+mn-lt"/>
              </a:rPr>
              <a:t>: 01/2024</a:t>
            </a:r>
            <a:endParaRPr lang="en-US" sz="1800">
              <a:ea typeface="Calibri" panose="020F0502020204030204"/>
              <a:cs typeface="Calibri" panose="020F0502020204030204"/>
            </a:endParaRPr>
          </a:p>
          <a:p>
            <a:r>
              <a:rPr lang="en-US" sz="1800">
                <a:ea typeface="+mn-lt"/>
                <a:cs typeface="+mn-lt"/>
              </a:rPr>
              <a:t>Demonstrate </a:t>
            </a:r>
            <a:r>
              <a:rPr lang="en-US" sz="1800" err="1">
                <a:ea typeface="+mn-lt"/>
                <a:cs typeface="+mn-lt"/>
              </a:rPr>
              <a:t>JetRacer</a:t>
            </a:r>
            <a:r>
              <a:rPr lang="en-US" sz="1800">
                <a:ea typeface="+mn-lt"/>
                <a:cs typeface="+mn-lt"/>
              </a:rPr>
              <a:t> Image Recognition for soccer play: 01/2024</a:t>
            </a:r>
            <a:endParaRPr lang="en-US" sz="1800">
              <a:ea typeface="Calibri"/>
              <a:cs typeface="Calibri"/>
            </a:endParaRPr>
          </a:p>
          <a:p>
            <a:r>
              <a:rPr lang="en-US" sz="1800">
                <a:ea typeface="+mn-lt"/>
                <a:cs typeface="+mn-lt"/>
              </a:rPr>
              <a:t>Trade study of possible sensor additions: 02/2024</a:t>
            </a:r>
            <a:endParaRPr lang="en-US" sz="1800">
              <a:ea typeface="Calibri"/>
              <a:cs typeface="Calibri"/>
            </a:endParaRPr>
          </a:p>
          <a:p>
            <a:r>
              <a:rPr lang="en-US" sz="1800">
                <a:ea typeface="+mn-lt"/>
                <a:cs typeface="+mn-lt"/>
              </a:rPr>
              <a:t>Preliminary Design Review: 02/2024</a:t>
            </a:r>
            <a:endParaRPr lang="en-US" sz="1800">
              <a:ea typeface="Calibri"/>
              <a:cs typeface="Calibri"/>
            </a:endParaRPr>
          </a:p>
          <a:p>
            <a:r>
              <a:rPr lang="en-US" sz="1800">
                <a:ea typeface="+mn-lt"/>
                <a:cs typeface="+mn-lt"/>
              </a:rPr>
              <a:t>Showcase vehicle scoring soccer ball in the goal in real-world: 03/2024</a:t>
            </a:r>
            <a:endParaRPr lang="en-US" sz="1800">
              <a:ea typeface="Calibri"/>
              <a:cs typeface="Calibri"/>
            </a:endParaRPr>
          </a:p>
          <a:p>
            <a:r>
              <a:rPr lang="en-US" sz="1800">
                <a:ea typeface="+mn-lt"/>
                <a:cs typeface="+mn-lt"/>
              </a:rPr>
              <a:t>Add additional agents in the real world: 04/2024</a:t>
            </a:r>
            <a:endParaRPr lang="en-US" sz="1800">
              <a:ea typeface="Calibri"/>
              <a:cs typeface="Calibri"/>
            </a:endParaRPr>
          </a:p>
          <a:p>
            <a:r>
              <a:rPr lang="en-US" sz="1800">
                <a:ea typeface="+mn-lt"/>
                <a:cs typeface="+mn-lt"/>
              </a:rPr>
              <a:t>Final Data Review: 05/2024</a:t>
            </a:r>
            <a:endParaRPr lang="en-US" sz="18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2899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Table 6">
            <a:extLst>
              <a:ext uri="{FF2B5EF4-FFF2-40B4-BE49-F238E27FC236}">
                <a16:creationId xmlns:a16="http://schemas.microsoft.com/office/drawing/2014/main" id="{78819C4F-69B3-4386-A99B-17D5443958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393846"/>
              </p:ext>
            </p:extLst>
          </p:nvPr>
        </p:nvGraphicFramePr>
        <p:xfrm>
          <a:off x="223074" y="3225719"/>
          <a:ext cx="8696329" cy="15925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2059">
                  <a:extLst>
                    <a:ext uri="{9D8B030D-6E8A-4147-A177-3AD203B41FA5}">
                      <a16:colId xmlns:a16="http://schemas.microsoft.com/office/drawing/2014/main" val="3278104020"/>
                    </a:ext>
                  </a:extLst>
                </a:gridCol>
                <a:gridCol w="5144104">
                  <a:extLst>
                    <a:ext uri="{9D8B030D-6E8A-4147-A177-3AD203B41FA5}">
                      <a16:colId xmlns:a16="http://schemas.microsoft.com/office/drawing/2014/main" val="258091882"/>
                    </a:ext>
                  </a:extLst>
                </a:gridCol>
                <a:gridCol w="964734">
                  <a:extLst>
                    <a:ext uri="{9D8B030D-6E8A-4147-A177-3AD203B41FA5}">
                      <a16:colId xmlns:a16="http://schemas.microsoft.com/office/drawing/2014/main" val="573404557"/>
                    </a:ext>
                  </a:extLst>
                </a:gridCol>
                <a:gridCol w="1006678">
                  <a:extLst>
                    <a:ext uri="{9D8B030D-6E8A-4147-A177-3AD203B41FA5}">
                      <a16:colId xmlns:a16="http://schemas.microsoft.com/office/drawing/2014/main" val="2287580564"/>
                    </a:ext>
                  </a:extLst>
                </a:gridCol>
                <a:gridCol w="1078754">
                  <a:extLst>
                    <a:ext uri="{9D8B030D-6E8A-4147-A177-3AD203B41FA5}">
                      <a16:colId xmlns:a16="http://schemas.microsoft.com/office/drawing/2014/main" val="1114253572"/>
                    </a:ext>
                  </a:extLst>
                </a:gridCol>
              </a:tblGrid>
              <a:tr h="266150"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Item</a:t>
                      </a:r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Description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Owner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Target Date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Status</a:t>
                      </a:r>
                    </a:p>
                  </a:txBody>
                  <a:tcPr>
                    <a:lnR w="12700" cmpd="sng">
                      <a:noFill/>
                    </a:ln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886524"/>
                  </a:ext>
                </a:extLst>
              </a:tr>
              <a:tr h="232881">
                <a:tc>
                  <a:txBody>
                    <a:bodyPr/>
                    <a:lstStyle/>
                    <a:p>
                      <a:r>
                        <a:rPr lang="en-US" sz="110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System integration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Everyone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Feb 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Not started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33353585"/>
                  </a:ext>
                </a:extLst>
              </a:tr>
              <a:tr h="232881">
                <a:tc>
                  <a:txBody>
                    <a:bodyPr/>
                    <a:lstStyle/>
                    <a:p>
                      <a:r>
                        <a:rPr lang="en-US" sz="110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Preliminary Design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Feb 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/>
                        <a:t>Not started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51594289"/>
                  </a:ext>
                </a:extLst>
              </a:tr>
              <a:tr h="232881">
                <a:tc>
                  <a:txBody>
                    <a:bodyPr/>
                    <a:lstStyle/>
                    <a:p>
                      <a:r>
                        <a:rPr lang="en-US" sz="1100"/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Object following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Feb 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In progress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11221034"/>
                  </a:ext>
                </a:extLst>
              </a:tr>
              <a:tr h="232881">
                <a:tc>
                  <a:txBody>
                    <a:bodyPr/>
                    <a:lstStyle/>
                    <a:p>
                      <a:r>
                        <a:rPr lang="en-US" sz="1100"/>
                        <a:t>4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Build field for cars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Feb 19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Not started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47102514"/>
                  </a:ext>
                </a:extLst>
              </a:tr>
              <a:tr h="232881">
                <a:tc>
                  <a:txBody>
                    <a:bodyPr/>
                    <a:lstStyle/>
                    <a:p>
                      <a:r>
                        <a:rPr lang="en-US" sz="1100"/>
                        <a:t>5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Implement SLAM into LIDAR systems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Feb 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/>
                        <a:t>In progress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3877133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0D85949-64CD-4465-9566-2F22B0516668}"/>
              </a:ext>
            </a:extLst>
          </p:cNvPr>
          <p:cNvSpPr txBox="1"/>
          <p:nvPr/>
        </p:nvSpPr>
        <p:spPr>
          <a:xfrm>
            <a:off x="5571375" y="-55913"/>
            <a:ext cx="3733208" cy="8961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400" err="1"/>
              <a:t>JetRacer</a:t>
            </a:r>
            <a:r>
              <a:rPr lang="en-US" sz="1400"/>
              <a:t> Soccer</a:t>
            </a:r>
            <a:br>
              <a:rPr lang="en-US" sz="1600"/>
            </a:br>
            <a:r>
              <a:rPr lang="en-US" sz="1100">
                <a:solidFill>
                  <a:srgbClr val="262626"/>
                </a:solidFill>
              </a:rPr>
              <a:t>Jarod Marshel, Casey Rittenhouse, Arjun Simha, Mason Kang, K Gupta, Julie Ham, Cooper Ritter</a:t>
            </a:r>
            <a:endParaRPr lang="en-US" sz="1100"/>
          </a:p>
          <a:p>
            <a:endParaRPr lang="en-US" sz="16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F27F7-75AD-48CF-AD1D-170673091027}"/>
              </a:ext>
            </a:extLst>
          </p:cNvPr>
          <p:cNvSpPr txBox="1"/>
          <p:nvPr/>
        </p:nvSpPr>
        <p:spPr>
          <a:xfrm>
            <a:off x="148161" y="444749"/>
            <a:ext cx="24708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Previous Meeting Action Items: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558006-0322-4006-B300-BABBD4727410}"/>
              </a:ext>
            </a:extLst>
          </p:cNvPr>
          <p:cNvSpPr txBox="1"/>
          <p:nvPr/>
        </p:nvSpPr>
        <p:spPr>
          <a:xfrm>
            <a:off x="221539" y="4840448"/>
            <a:ext cx="35748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Significant Roadblocks/ Non-developing Items:</a:t>
            </a:r>
          </a:p>
        </p:txBody>
      </p:sp>
      <p:graphicFrame>
        <p:nvGraphicFramePr>
          <p:cNvPr id="73" name="Table 72">
            <a:extLst>
              <a:ext uri="{FF2B5EF4-FFF2-40B4-BE49-F238E27FC236}">
                <a16:creationId xmlns:a16="http://schemas.microsoft.com/office/drawing/2014/main" id="{78D3858F-82DA-4B0B-9F1A-DB985FFC1E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3855858"/>
              </p:ext>
            </p:extLst>
          </p:nvPr>
        </p:nvGraphicFramePr>
        <p:xfrm>
          <a:off x="4929943" y="5885016"/>
          <a:ext cx="4165605" cy="8948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7707">
                  <a:extLst>
                    <a:ext uri="{9D8B030D-6E8A-4147-A177-3AD203B41FA5}">
                      <a16:colId xmlns:a16="http://schemas.microsoft.com/office/drawing/2014/main" val="4272505947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105837264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646459979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975696505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2984862987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2017723507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161293616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980586501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2076685787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521686307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2652697966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358452345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3687362622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817245500"/>
                    </a:ext>
                  </a:extLst>
                </a:gridCol>
                <a:gridCol w="277707">
                  <a:extLst>
                    <a:ext uri="{9D8B030D-6E8A-4147-A177-3AD203B41FA5}">
                      <a16:colId xmlns:a16="http://schemas.microsoft.com/office/drawing/2014/main" val="1896744407"/>
                    </a:ext>
                  </a:extLst>
                </a:gridCol>
              </a:tblGrid>
              <a:tr h="145408">
                <a:tc gridSpan="15">
                  <a:txBody>
                    <a:bodyPr/>
                    <a:lstStyle/>
                    <a:p>
                      <a:r>
                        <a:rPr lang="en-US" sz="1200"/>
                        <a:t>Jan</a:t>
                      </a:r>
                    </a:p>
                  </a:txBody>
                  <a:tcPr marT="9144" marB="9144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20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sz="1200"/>
                        <a:t>Feb</a:t>
                      </a:r>
                    </a:p>
                  </a:txBody>
                  <a:tcPr marT="9144" marB="9144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291641"/>
                  </a:ext>
                </a:extLst>
              </a:tr>
              <a:tr h="145575">
                <a:tc>
                  <a:txBody>
                    <a:bodyPr/>
                    <a:lstStyle/>
                    <a:p>
                      <a:r>
                        <a:rPr lang="en-US" sz="900"/>
                        <a:t>5</a:t>
                      </a:r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12</a:t>
                      </a:r>
                    </a:p>
                  </a:txBody>
                  <a:tcPr marL="9144" marR="9144" marT="9144" marB="9144"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/>
                        <a:t>19</a:t>
                      </a:r>
                    </a:p>
                  </a:txBody>
                  <a:tcPr marL="9144" marR="9144" marT="9144" marB="9144"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900"/>
                    </a:p>
                  </a:txBody>
                  <a:tcPr marL="9144" marR="9144" marT="9144" marB="9144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9496268"/>
                  </a:ext>
                </a:extLst>
              </a:tr>
              <a:tr h="53820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178"/>
                  </a:ext>
                </a:extLst>
              </a:tr>
            </a:tbl>
          </a:graphicData>
        </a:graphic>
      </p:graphicFrame>
      <p:sp>
        <p:nvSpPr>
          <p:cNvPr id="74" name="TextBox 73">
            <a:extLst>
              <a:ext uri="{FF2B5EF4-FFF2-40B4-BE49-F238E27FC236}">
                <a16:creationId xmlns:a16="http://schemas.microsoft.com/office/drawing/2014/main" id="{91A8F5A5-1446-41FE-88B6-3887907B3268}"/>
              </a:ext>
            </a:extLst>
          </p:cNvPr>
          <p:cNvSpPr txBox="1"/>
          <p:nvPr/>
        </p:nvSpPr>
        <p:spPr>
          <a:xfrm>
            <a:off x="4860695" y="5577239"/>
            <a:ext cx="17364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Short Term Schedule:</a:t>
            </a:r>
          </a:p>
        </p:txBody>
      </p:sp>
      <p:graphicFrame>
        <p:nvGraphicFramePr>
          <p:cNvPr id="76" name="Table 6">
            <a:extLst>
              <a:ext uri="{FF2B5EF4-FFF2-40B4-BE49-F238E27FC236}">
                <a16:creationId xmlns:a16="http://schemas.microsoft.com/office/drawing/2014/main" id="{43E3DD7A-8603-4A44-8236-BFEFA12E63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0415091"/>
              </p:ext>
            </p:extLst>
          </p:nvPr>
        </p:nvGraphicFramePr>
        <p:xfrm>
          <a:off x="226131" y="671202"/>
          <a:ext cx="8696329" cy="21107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2059">
                  <a:extLst>
                    <a:ext uri="{9D8B030D-6E8A-4147-A177-3AD203B41FA5}">
                      <a16:colId xmlns:a16="http://schemas.microsoft.com/office/drawing/2014/main" val="3278104020"/>
                    </a:ext>
                  </a:extLst>
                </a:gridCol>
                <a:gridCol w="5144104">
                  <a:extLst>
                    <a:ext uri="{9D8B030D-6E8A-4147-A177-3AD203B41FA5}">
                      <a16:colId xmlns:a16="http://schemas.microsoft.com/office/drawing/2014/main" val="258091882"/>
                    </a:ext>
                  </a:extLst>
                </a:gridCol>
                <a:gridCol w="964734">
                  <a:extLst>
                    <a:ext uri="{9D8B030D-6E8A-4147-A177-3AD203B41FA5}">
                      <a16:colId xmlns:a16="http://schemas.microsoft.com/office/drawing/2014/main" val="573404557"/>
                    </a:ext>
                  </a:extLst>
                </a:gridCol>
                <a:gridCol w="1006678">
                  <a:extLst>
                    <a:ext uri="{9D8B030D-6E8A-4147-A177-3AD203B41FA5}">
                      <a16:colId xmlns:a16="http://schemas.microsoft.com/office/drawing/2014/main" val="2287580564"/>
                    </a:ext>
                  </a:extLst>
                </a:gridCol>
                <a:gridCol w="1078754">
                  <a:extLst>
                    <a:ext uri="{9D8B030D-6E8A-4147-A177-3AD203B41FA5}">
                      <a16:colId xmlns:a16="http://schemas.microsoft.com/office/drawing/2014/main" val="1114253572"/>
                    </a:ext>
                  </a:extLst>
                </a:gridCol>
              </a:tblGrid>
              <a:tr h="170179"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Item</a:t>
                      </a:r>
                    </a:p>
                  </a:txBody>
                  <a:tcPr>
                    <a:lnL w="12700" cmpd="sng">
                      <a:noFill/>
                    </a:lnL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Description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Owner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Target Date</a:t>
                      </a:r>
                    </a:p>
                  </a:txBody>
                  <a:tcP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Status</a:t>
                      </a:r>
                    </a:p>
                  </a:txBody>
                  <a:tcPr>
                    <a:lnR w="12700" cmpd="sng">
                      <a:noFill/>
                    </a:lnR>
                    <a:lnT w="127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886524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r>
                        <a:rPr lang="en-US" sz="110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Car CAD Models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Cooper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100"/>
                        <a:t>Feb 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Done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33353585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r>
                        <a:rPr lang="en-US" sz="110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Unity soccer simulation 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Mason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Jan 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Done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51594289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r>
                        <a:rPr lang="en-US" sz="1100"/>
                        <a:t>3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Get all cars working with basic movement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Feb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/>
                        <a:t>In progress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11221034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r>
                        <a:rPr lang="en-US" sz="1100"/>
                        <a:t>4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Redo hardware attachment to cars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Feb 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Done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38771333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5</a:t>
                      </a:r>
                    </a:p>
                  </a:txBody>
                  <a:tcPr>
                    <a:lnL w="0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Demonstrate image processing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Jan 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000"/>
                        <a:t>Done</a:t>
                      </a:r>
                    </a:p>
                  </a:txBody>
                  <a:tcPr>
                    <a:lnR w="0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29004651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r>
                        <a:rPr lang="en-US" sz="1100"/>
                        <a:t>6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Integrate ROS onto cars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Everyone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Feb 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In progress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74741279"/>
                  </a:ext>
                </a:extLst>
              </a:tr>
              <a:tr h="17017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/>
                        <a:t>7</a:t>
                      </a:r>
                    </a:p>
                  </a:txBody>
                  <a:tcPr>
                    <a:lnL w="0">
                      <a:noFill/>
                    </a:lnL>
                    <a:lnB w="0"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100"/>
                    </a:p>
                  </a:txBody>
                  <a:tcPr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100" b="0" i="0" u="none" strike="noStrike" noProof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100"/>
                    </a:p>
                  </a:txBody>
                  <a:tcPr>
                    <a:lnB w="0"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000" b="0" i="0" u="none" strike="noStrike" noProof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>
                    <a:lnR w="0">
                      <a:noFill/>
                    </a:lnR>
                    <a:lnB w="0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8408479"/>
                  </a:ext>
                </a:extLst>
              </a:tr>
            </a:tbl>
          </a:graphicData>
        </a:graphic>
      </p:graphicFrame>
      <p:sp>
        <p:nvSpPr>
          <p:cNvPr id="107" name="Rectangle 106">
            <a:extLst>
              <a:ext uri="{FF2B5EF4-FFF2-40B4-BE49-F238E27FC236}">
                <a16:creationId xmlns:a16="http://schemas.microsoft.com/office/drawing/2014/main" id="{CEF15A41-66DD-4654-8565-CC12161CF523}"/>
              </a:ext>
            </a:extLst>
          </p:cNvPr>
          <p:cNvSpPr/>
          <p:nvPr/>
        </p:nvSpPr>
        <p:spPr>
          <a:xfrm>
            <a:off x="221539" y="4840448"/>
            <a:ext cx="4543407" cy="915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5E05653C-AF8C-4D3E-8085-6A06052DCFA8}"/>
              </a:ext>
            </a:extLst>
          </p:cNvPr>
          <p:cNvSpPr/>
          <p:nvPr/>
        </p:nvSpPr>
        <p:spPr>
          <a:xfrm>
            <a:off x="4929945" y="4840448"/>
            <a:ext cx="4165600" cy="7567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387566B-07AB-4DAF-AFA0-783DF3C6927F}"/>
              </a:ext>
            </a:extLst>
          </p:cNvPr>
          <p:cNvSpPr txBox="1"/>
          <p:nvPr/>
        </p:nvSpPr>
        <p:spPr>
          <a:xfrm>
            <a:off x="4929944" y="4837790"/>
            <a:ext cx="7528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Budget: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11420A3-98A8-43B2-9E07-085865074A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1595180"/>
              </p:ext>
            </p:extLst>
          </p:nvPr>
        </p:nvGraphicFramePr>
        <p:xfrm>
          <a:off x="4929944" y="5162344"/>
          <a:ext cx="4165600" cy="431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41400">
                  <a:extLst>
                    <a:ext uri="{9D8B030D-6E8A-4147-A177-3AD203B41FA5}">
                      <a16:colId xmlns:a16="http://schemas.microsoft.com/office/drawing/2014/main" val="2210665516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770440493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2470226836"/>
                    </a:ext>
                  </a:extLst>
                </a:gridCol>
                <a:gridCol w="1041400">
                  <a:extLst>
                    <a:ext uri="{9D8B030D-6E8A-4147-A177-3AD203B41FA5}">
                      <a16:colId xmlns:a16="http://schemas.microsoft.com/office/drawing/2014/main" val="399088940"/>
                    </a:ext>
                  </a:extLst>
                </a:gridCol>
              </a:tblGrid>
              <a:tr h="215837">
                <a:tc>
                  <a:txBody>
                    <a:bodyPr/>
                    <a:lstStyle/>
                    <a:p>
                      <a:r>
                        <a:rPr lang="en-US" sz="800"/>
                        <a:t>Total Proposed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Plan to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Used to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Used Vs Plan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06693"/>
                  </a:ext>
                </a:extLst>
              </a:tr>
              <a:tr h="215837">
                <a:tc>
                  <a:txBody>
                    <a:bodyPr/>
                    <a:lstStyle/>
                    <a:p>
                      <a:r>
                        <a:rPr lang="en-US" sz="800"/>
                        <a:t>$3500 USD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$0 USD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$0 USD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/>
                        <a:t>+/-$0 USD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788244"/>
                  </a:ext>
                </a:extLst>
              </a:tr>
            </a:tbl>
          </a:graphicData>
        </a:graphic>
      </p:graphicFrame>
      <p:sp>
        <p:nvSpPr>
          <p:cNvPr id="110" name="Rectangle 109">
            <a:extLst>
              <a:ext uri="{FF2B5EF4-FFF2-40B4-BE49-F238E27FC236}">
                <a16:creationId xmlns:a16="http://schemas.microsoft.com/office/drawing/2014/main" id="{2728D7A5-17E0-45E5-A552-B96466CDE5E3}"/>
              </a:ext>
            </a:extLst>
          </p:cNvPr>
          <p:cNvSpPr/>
          <p:nvPr/>
        </p:nvSpPr>
        <p:spPr>
          <a:xfrm>
            <a:off x="2953409" y="-143064"/>
            <a:ext cx="251793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Short-Term</a:t>
            </a:r>
            <a:endParaRPr lang="en-US" sz="4000" b="0" cap="none" spc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6209D3-632A-4EFF-80C4-A880307516ED}"/>
              </a:ext>
            </a:extLst>
          </p:cNvPr>
          <p:cNvSpPr txBox="1"/>
          <p:nvPr/>
        </p:nvSpPr>
        <p:spPr>
          <a:xfrm>
            <a:off x="221539" y="5864065"/>
            <a:ext cx="2100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Request for teaching staff: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974CFCB-DA2A-4148-A786-03FE187DF216}"/>
              </a:ext>
            </a:extLst>
          </p:cNvPr>
          <p:cNvSpPr/>
          <p:nvPr/>
        </p:nvSpPr>
        <p:spPr>
          <a:xfrm>
            <a:off x="221539" y="5864065"/>
            <a:ext cx="4543407" cy="915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tar: 5 Points 3">
            <a:extLst>
              <a:ext uri="{FF2B5EF4-FFF2-40B4-BE49-F238E27FC236}">
                <a16:creationId xmlns:a16="http://schemas.microsoft.com/office/drawing/2014/main" id="{26E01AE2-BD15-CC15-17A2-8B1FFE115B39}"/>
              </a:ext>
            </a:extLst>
          </p:cNvPr>
          <p:cNvSpPr/>
          <p:nvPr/>
        </p:nvSpPr>
        <p:spPr>
          <a:xfrm>
            <a:off x="4924714" y="6268063"/>
            <a:ext cx="258096" cy="221225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3113F3-6EF4-8D80-B1AA-C889B9A70E25}"/>
              </a:ext>
            </a:extLst>
          </p:cNvPr>
          <p:cNvSpPr txBox="1"/>
          <p:nvPr/>
        </p:nvSpPr>
        <p:spPr>
          <a:xfrm>
            <a:off x="5771617" y="6481877"/>
            <a:ext cx="219115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b="1">
                <a:ea typeface="Calibri"/>
                <a:cs typeface="Calibri"/>
              </a:rPr>
              <a:t>Begin field construction</a:t>
            </a:r>
          </a:p>
        </p:txBody>
      </p:sp>
      <p:sp>
        <p:nvSpPr>
          <p:cNvPr id="3" name="Star: 5 Points 2">
            <a:extLst>
              <a:ext uri="{FF2B5EF4-FFF2-40B4-BE49-F238E27FC236}">
                <a16:creationId xmlns:a16="http://schemas.microsoft.com/office/drawing/2014/main" id="{DB38DBF2-7FCE-D5E1-36B4-3EFF287C5298}"/>
              </a:ext>
            </a:extLst>
          </p:cNvPr>
          <p:cNvSpPr/>
          <p:nvPr/>
        </p:nvSpPr>
        <p:spPr>
          <a:xfrm>
            <a:off x="6298036" y="6228094"/>
            <a:ext cx="258096" cy="221225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9B3113-D068-9A8F-6B16-9A5765C9A918}"/>
              </a:ext>
            </a:extLst>
          </p:cNvPr>
          <p:cNvSpPr txBox="1"/>
          <p:nvPr/>
        </p:nvSpPr>
        <p:spPr>
          <a:xfrm>
            <a:off x="4768173" y="6457181"/>
            <a:ext cx="130277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>
                <a:cs typeface="Calibri"/>
              </a:rPr>
              <a:t>Begin implementing  object </a:t>
            </a:r>
            <a:r>
              <a:rPr lang="en-US" sz="1000" err="1">
                <a:cs typeface="Calibri"/>
              </a:rPr>
              <a:t>folowing</a:t>
            </a:r>
            <a:endParaRPr lang="en-US" sz="1000"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22B2EC-F603-42B9-8197-4F8C39EE47BB}"/>
              </a:ext>
            </a:extLst>
          </p:cNvPr>
          <p:cNvSpPr txBox="1"/>
          <p:nvPr/>
        </p:nvSpPr>
        <p:spPr>
          <a:xfrm>
            <a:off x="148161" y="2914166"/>
            <a:ext cx="18418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u="sng"/>
              <a:t>Biweekly Action Items: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3FBB68-9239-41D5-4A64-7AC06BCD1D1E}"/>
              </a:ext>
            </a:extLst>
          </p:cNvPr>
          <p:cNvSpPr txBox="1"/>
          <p:nvPr/>
        </p:nvSpPr>
        <p:spPr>
          <a:xfrm>
            <a:off x="218755" y="5064200"/>
            <a:ext cx="455012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200">
                <a:ea typeface="Calibri" panose="020F0502020204030204"/>
                <a:cs typeface="Calibri" panose="020F0502020204030204"/>
              </a:rPr>
              <a:t>Currently have 3 working cars (4th car may need to replace motor)</a:t>
            </a:r>
          </a:p>
        </p:txBody>
      </p:sp>
    </p:spTree>
    <p:extLst>
      <p:ext uri="{BB962C8B-B14F-4D97-AF65-F5344CB8AC3E}">
        <p14:creationId xmlns:p14="http://schemas.microsoft.com/office/powerpoint/2010/main" val="4243110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029702D-F2FC-4455-BF0E-9696814AE015}"/>
              </a:ext>
            </a:extLst>
          </p:cNvPr>
          <p:cNvSpPr/>
          <p:nvPr/>
        </p:nvSpPr>
        <p:spPr>
          <a:xfrm>
            <a:off x="200785" y="660559"/>
            <a:ext cx="8824647" cy="5808607"/>
          </a:xfrm>
          <a:prstGeom prst="roundRect">
            <a:avLst>
              <a:gd name="adj" fmla="val 10722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4CEC8-E19A-4466-9003-F204C9F34EC9}"/>
              </a:ext>
            </a:extLst>
          </p:cNvPr>
          <p:cNvSpPr/>
          <p:nvPr/>
        </p:nvSpPr>
        <p:spPr>
          <a:xfrm>
            <a:off x="3871146" y="-109147"/>
            <a:ext cx="13971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Detail</a:t>
            </a:r>
            <a:endParaRPr lang="en-US" sz="4000" b="0" cap="none" spc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3B4A80-56CC-68E1-342C-888BE59C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12801"/>
            <a:ext cx="7886700" cy="896937"/>
          </a:xfrm>
        </p:spPr>
        <p:txBody>
          <a:bodyPr lIns="91440" tIns="45720" rIns="91440" bIns="45720" anchor="t"/>
          <a:lstStyle/>
          <a:p>
            <a:r>
              <a:rPr lang="en-US" sz="3600">
                <a:ea typeface="Calibri Light"/>
                <a:cs typeface="Calibri Light"/>
              </a:rPr>
              <a:t>Progress:</a:t>
            </a:r>
            <a:endParaRPr lang="en-US">
              <a:ea typeface="Calibri Light"/>
              <a:cs typeface="Calibri Light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057F6F-00F2-4217-91BA-C34DD8F54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tIns="45720" rIns="91440" bIns="45720" anchor="t"/>
          <a:lstStyle/>
          <a:p>
            <a:r>
              <a:rPr lang="en-US">
                <a:ea typeface="+mn-lt"/>
                <a:cs typeface="+mn-lt"/>
              </a:rPr>
              <a:t>Setup LIDAR packages (drivers and hector SLAM) on Jetson Nano 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+mn-lt"/>
                <a:cs typeface="+mn-lt"/>
              </a:rPr>
              <a:t>Learned capabilities of LIDAR: tested for crosstalk, created point cloud visualization, tested mapping capabilities</a:t>
            </a:r>
            <a:endParaRPr lang="en-US"/>
          </a:p>
          <a:p>
            <a:r>
              <a:rPr lang="en-US">
                <a:ea typeface="+mn-lt"/>
                <a:cs typeface="+mn-lt"/>
              </a:rPr>
              <a:t>Made ROS navigation package</a:t>
            </a:r>
          </a:p>
          <a:p>
            <a:r>
              <a:rPr lang="en-US">
                <a:ea typeface="+mn-lt"/>
                <a:cs typeface="+mn-lt"/>
              </a:rPr>
              <a:t>Setup VNC</a:t>
            </a:r>
          </a:p>
          <a:p>
            <a:r>
              <a:rPr lang="en-US">
                <a:ea typeface="+mn-lt"/>
                <a:cs typeface="+mn-lt"/>
              </a:rPr>
              <a:t>Modelled and printed brackets for mounting components </a:t>
            </a:r>
            <a:endParaRPr lang="en-US"/>
          </a:p>
          <a:p>
            <a:r>
              <a:rPr lang="en-US">
                <a:ea typeface="+mn-lt"/>
                <a:cs typeface="+mn-lt"/>
              </a:rPr>
              <a:t>Worked on CV algorithm: YOLOv7 object detection runs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43713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029702D-F2FC-4455-BF0E-9696814AE015}"/>
              </a:ext>
            </a:extLst>
          </p:cNvPr>
          <p:cNvSpPr/>
          <p:nvPr/>
        </p:nvSpPr>
        <p:spPr>
          <a:xfrm>
            <a:off x="200785" y="660559"/>
            <a:ext cx="8824647" cy="5808607"/>
          </a:xfrm>
          <a:prstGeom prst="roundRect">
            <a:avLst>
              <a:gd name="adj" fmla="val 10722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4CEC8-E19A-4466-9003-F204C9F34EC9}"/>
              </a:ext>
            </a:extLst>
          </p:cNvPr>
          <p:cNvSpPr/>
          <p:nvPr/>
        </p:nvSpPr>
        <p:spPr>
          <a:xfrm>
            <a:off x="3871146" y="-109147"/>
            <a:ext cx="13971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Detail</a:t>
            </a:r>
            <a:endParaRPr lang="en-US" sz="4000" b="0" cap="none" spc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</a:endParaRPr>
          </a:p>
        </p:txBody>
      </p:sp>
      <p:pic>
        <p:nvPicPr>
          <p:cNvPr id="6" name="20240201_162554">
            <a:hlinkClick r:id="" action="ppaction://media"/>
            <a:extLst>
              <a:ext uri="{FF2B5EF4-FFF2-40B4-BE49-F238E27FC236}">
                <a16:creationId xmlns:a16="http://schemas.microsoft.com/office/drawing/2014/main" id="{54FA85F8-58E4-F787-BB44-062DD971F0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6181" y="1909312"/>
            <a:ext cx="5963729" cy="331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343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029702D-F2FC-4455-BF0E-9696814AE015}"/>
              </a:ext>
            </a:extLst>
          </p:cNvPr>
          <p:cNvSpPr/>
          <p:nvPr/>
        </p:nvSpPr>
        <p:spPr>
          <a:xfrm>
            <a:off x="200785" y="660559"/>
            <a:ext cx="8824647" cy="5808607"/>
          </a:xfrm>
          <a:prstGeom prst="roundRect">
            <a:avLst>
              <a:gd name="adj" fmla="val 10722"/>
            </a:avLst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A4CEC8-E19A-4466-9003-F204C9F34EC9}"/>
              </a:ext>
            </a:extLst>
          </p:cNvPr>
          <p:cNvSpPr/>
          <p:nvPr/>
        </p:nvSpPr>
        <p:spPr>
          <a:xfrm>
            <a:off x="3871146" y="-109147"/>
            <a:ext cx="13971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>
                <a:ln w="0">
                  <a:solidFill>
                    <a:sysClr val="windowText" lastClr="000000"/>
                  </a:solidFill>
                </a:ln>
                <a:solidFill>
                  <a:schemeClr val="bg1"/>
                </a:solidFill>
              </a:rPr>
              <a:t>Detail</a:t>
            </a:r>
            <a:endParaRPr lang="en-US" sz="4000" b="0" cap="none" spc="0">
              <a:ln w="0"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</a:endParaRPr>
          </a:p>
        </p:txBody>
      </p:sp>
      <p:pic>
        <p:nvPicPr>
          <p:cNvPr id="7" name="IMG_0477">
            <a:hlinkClick r:id="" action="ppaction://media"/>
            <a:extLst>
              <a:ext uri="{FF2B5EF4-FFF2-40B4-BE49-F238E27FC236}">
                <a16:creationId xmlns:a16="http://schemas.microsoft.com/office/drawing/2014/main" id="{711A7318-A29B-B9AD-A483-6421C5CA82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7891" y="1747659"/>
            <a:ext cx="6471699" cy="363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86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C4F1A59-AEA8-70CD-4048-B0A5E3742B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98"/>
          <a:stretch/>
        </p:blipFill>
        <p:spPr>
          <a:xfrm>
            <a:off x="482600" y="2188050"/>
            <a:ext cx="3971037" cy="2481899"/>
          </a:xfrm>
          <a:prstGeom prst="rect">
            <a:avLst/>
          </a:prstGeom>
        </p:spPr>
      </p:pic>
      <p:pic>
        <p:nvPicPr>
          <p:cNvPr id="2" name="Picture 1" descr="A laptops and a device on a table&#10;&#10;Description automatically generated">
            <a:extLst>
              <a:ext uri="{FF2B5EF4-FFF2-40B4-BE49-F238E27FC236}">
                <a16:creationId xmlns:a16="http://schemas.microsoft.com/office/drawing/2014/main" id="{26F26CBF-32D9-162E-4100-8DAD1872B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0363" y="1939862"/>
            <a:ext cx="3971036" cy="297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88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with a drawing on it&#10;&#10;Description automatically generated">
            <a:extLst>
              <a:ext uri="{FF2B5EF4-FFF2-40B4-BE49-F238E27FC236}">
                <a16:creationId xmlns:a16="http://schemas.microsoft.com/office/drawing/2014/main" id="{DDB787B6-4FC5-E810-1D07-D52FF92C2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783167"/>
            <a:ext cx="3968749" cy="5291665"/>
          </a:xfrm>
          <a:prstGeom prst="rect">
            <a:avLst/>
          </a:prstGeom>
        </p:spPr>
      </p:pic>
      <p:pic>
        <p:nvPicPr>
          <p:cNvPr id="2" name="Picture 1" descr="A desk with a computer and a computer&#10;&#10;Description automatically generated">
            <a:extLst>
              <a:ext uri="{FF2B5EF4-FFF2-40B4-BE49-F238E27FC236}">
                <a16:creationId xmlns:a16="http://schemas.microsoft.com/office/drawing/2014/main" id="{9204D550-0CCB-8CBF-A3F8-7479E6C8F6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" t="17112" r="356" b="5080"/>
          <a:stretch/>
        </p:blipFill>
        <p:spPr>
          <a:xfrm>
            <a:off x="4692648" y="1360172"/>
            <a:ext cx="3968751" cy="413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484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6F7E43C-ACD8-6C33-C4D3-868B43742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742" y="1344933"/>
            <a:ext cx="5057954" cy="416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16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ABB624F-BF77-4AE1-B71D-2D681D473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computer screen with a map on it&#10;&#10;Description automatically generated">
            <a:extLst>
              <a:ext uri="{FF2B5EF4-FFF2-40B4-BE49-F238E27FC236}">
                <a16:creationId xmlns:a16="http://schemas.microsoft.com/office/drawing/2014/main" id="{F8657565-1A71-5DAF-2B80-9E72569FAE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72" t="385" r="5446" b="-385"/>
          <a:stretch/>
        </p:blipFill>
        <p:spPr>
          <a:xfrm>
            <a:off x="20" y="10"/>
            <a:ext cx="5530457" cy="6857997"/>
          </a:xfrm>
          <a:prstGeom prst="rect">
            <a:avLst/>
          </a:prstGeom>
        </p:spPr>
      </p:pic>
      <p:pic>
        <p:nvPicPr>
          <p:cNvPr id="5" name="Picture 4" descr="A hand holding a blue object with wheels and wires&#10;&#10;Description automatically generated">
            <a:extLst>
              <a:ext uri="{FF2B5EF4-FFF2-40B4-BE49-F238E27FC236}">
                <a16:creationId xmlns:a16="http://schemas.microsoft.com/office/drawing/2014/main" id="{88CBF106-15F7-71C8-BBC4-CE50462734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90" r="12005" b="-1"/>
          <a:stretch/>
        </p:blipFill>
        <p:spPr>
          <a:xfrm>
            <a:off x="5650992" y="1"/>
            <a:ext cx="3493008" cy="3346704"/>
          </a:xfrm>
          <a:prstGeom prst="rect">
            <a:avLst/>
          </a:prstGeom>
        </p:spPr>
      </p:pic>
      <p:pic>
        <p:nvPicPr>
          <p:cNvPr id="4" name="Picture 3" descr="A computer screen with a drawing on it&#10;&#10;Description automatically generated">
            <a:extLst>
              <a:ext uri="{FF2B5EF4-FFF2-40B4-BE49-F238E27FC236}">
                <a16:creationId xmlns:a16="http://schemas.microsoft.com/office/drawing/2014/main" id="{291A99A5-4661-BD60-A62F-EAFF34744B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85" r="12638" b="3"/>
          <a:stretch/>
        </p:blipFill>
        <p:spPr>
          <a:xfrm>
            <a:off x="5650990" y="3511296"/>
            <a:ext cx="3493010" cy="334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722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9C85C64ABE68439CEB533939FF0C16" ma:contentTypeVersion="15" ma:contentTypeDescription="Create a new document." ma:contentTypeScope="" ma:versionID="0883bccc45898e24edea525f2d8adf20">
  <xsd:schema xmlns:xsd="http://www.w3.org/2001/XMLSchema" xmlns:xs="http://www.w3.org/2001/XMLSchema" xmlns:p="http://schemas.microsoft.com/office/2006/metadata/properties" xmlns:ns2="74a3c7f9-2169-4bfe-bde9-9e0cb0b49461" xmlns:ns3="a92cc30b-d92a-4e1c-aa4c-42d7d96b06ec" targetNamespace="http://schemas.microsoft.com/office/2006/metadata/properties" ma:root="true" ma:fieldsID="4e2906ed258a8d2745bfaab8c0da65e7" ns2:_="" ns3:_="">
    <xsd:import namespace="74a3c7f9-2169-4bfe-bde9-9e0cb0b49461"/>
    <xsd:import namespace="a92cc30b-d92a-4e1c-aa4c-42d7d96b06e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3c7f9-2169-4bfe-bde9-9e0cb0b494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20148b9-20a4-48a0-acba-ba52d68a37a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2cc30b-d92a-4e1c-aa4c-42d7d96b06ec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201cfd43-78b3-4016-b7d7-627827b48454}" ma:internalName="TaxCatchAll" ma:showField="CatchAllData" ma:web="a92cc30b-d92a-4e1c-aa4c-42d7d96b06e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92cc30b-d92a-4e1c-aa4c-42d7d96b06ec" xsi:nil="true"/>
    <lcf76f155ced4ddcb4097134ff3c332f xmlns="74a3c7f9-2169-4bfe-bde9-9e0cb0b4946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5C7AD8D-FD75-4107-8E3B-18C2C2BF3F29}">
  <ds:schemaRefs>
    <ds:schemaRef ds:uri="74a3c7f9-2169-4bfe-bde9-9e0cb0b49461"/>
    <ds:schemaRef ds:uri="a92cc30b-d92a-4e1c-aa4c-42d7d96b06e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B8CC38C-9311-4617-9F26-7B5C76ACB21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EC64F60-42B2-4232-A3DE-1DD0F3C4F8B3}">
  <ds:schemaRefs>
    <ds:schemaRef ds:uri="74a3c7f9-2169-4bfe-bde9-9e0cb0b49461"/>
    <ds:schemaRef ds:uri="a92cc30b-d92a-4e1c-aa4c-42d7d96b06ec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On-screen Show (4:3)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Custom Design</vt:lpstr>
      <vt:lpstr>1_Custom Design</vt:lpstr>
      <vt:lpstr>office theme</vt:lpstr>
      <vt:lpstr>PowerPoint Presentation</vt:lpstr>
      <vt:lpstr>PowerPoint Presentation</vt:lpstr>
      <vt:lpstr>Progress: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Questions:</vt:lpstr>
      <vt:lpstr>Team Roles</vt:lpstr>
      <vt:lpstr>ROS (Casey, Cooper)</vt:lpstr>
      <vt:lpstr>LiDAR (Arjun, Jarod)</vt:lpstr>
      <vt:lpstr>PowerPoint Presentation</vt:lpstr>
      <vt:lpstr>Object Recognition (K, Julie)</vt:lpstr>
      <vt:lpstr>Unity (Mason)</vt:lpstr>
      <vt:lpstr>Previous Year's Work</vt:lpstr>
      <vt:lpstr>Our Final Deliverables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dakingoh@gmail.com</dc:creator>
  <cp:revision>12</cp:revision>
  <dcterms:created xsi:type="dcterms:W3CDTF">2020-12-21T07:42:24Z</dcterms:created>
  <dcterms:modified xsi:type="dcterms:W3CDTF">2024-02-09T06:48:09Z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0x0101007E9C85C64ABE68439CEB533939FF0C16</vt:lpwstr>
  </property>
  <property fmtid="{D5CDD505-2E9C-101B-9397-08002B2CF9AE}" pid="3" name="MediaServiceImageTags">
    <vt:lpwstr/>
  </property>
</Properties>
</file>

<file path=docProps/thumbnail.jpeg>
</file>